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33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BE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/>
              <a:t>Rallye mathématiques : épreuve calcul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Sois très attentif !!!!</a:t>
            </a:r>
          </a:p>
          <a:p>
            <a:r>
              <a:rPr lang="fr-FR" dirty="0"/>
              <a:t>Les CP </a:t>
            </a:r>
            <a:r>
              <a:rPr lang="fr-FR"/>
              <a:t>, CE </a:t>
            </a:r>
            <a:r>
              <a:rPr lang="fr-FR" dirty="0"/>
              <a:t>et CLIS ne répondent qu’aux 10 premiers calculs.</a:t>
            </a:r>
          </a:p>
          <a:p>
            <a:r>
              <a:rPr lang="fr-FR" dirty="0"/>
              <a:t>Les CE2 et les CM répondent  aux 20 calculs.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CE1/CLIS        Calcul n°9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5 + 3 + 2=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40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4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CE1/CLIS        Calcul n°10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20 – 10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40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4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n°11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50 – 20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40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4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n°12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279375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Double de 24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40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4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n°13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4658" y="1259497"/>
            <a:ext cx="8686800" cy="4525963"/>
          </a:xfrm>
        </p:spPr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150 + 25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40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4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n°14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525963"/>
          </a:xfrm>
        </p:spPr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Triple de 15=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40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4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n°15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0277" y="1295400"/>
            <a:ext cx="8686800" cy="4525963"/>
          </a:xfrm>
        </p:spPr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9 X 6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40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4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n°16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525963"/>
          </a:xfrm>
        </p:spPr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Tiers de 27=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40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4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n°17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358949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Quart de 200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40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4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n°18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50 + 18 + 50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40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4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CE1/CLIS        Calcul n°1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10 – 6 = 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40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4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n°19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1281809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25 + 30 + 125 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40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4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n°20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1000 – 250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40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4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043370"/>
          </a:xfrm>
        </p:spPr>
        <p:txBody>
          <a:bodyPr>
            <a:normAutofit/>
          </a:bodyPr>
          <a:lstStyle/>
          <a:p>
            <a:r>
              <a:rPr lang="fr-FR" dirty="0"/>
              <a:t>Attention on te laisse Une chance de te corriger en repassant les calculs …</a:t>
            </a:r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(Remettre le diaporama </a:t>
            </a:r>
            <a:r>
              <a:rPr lang="fr-FR"/>
              <a:t>au début</a:t>
            </a:r>
            <a:r>
              <a:rPr lang="fr-FR" cap="none"/>
              <a:t>)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CE1/CLIS      Calcul n°2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Double de 5=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40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4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CE1/CLIS        Calcul n°3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Moitié de 8=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40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4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CE1/CLIS        Calcul n°4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8 + 5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40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4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CE1/CLIS        Calcul n°5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12 – 6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40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4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CE1/CLIS        Calcul n°6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9709" y="1354182"/>
            <a:ext cx="8686800" cy="4019277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7200" dirty="0"/>
              <a:t>Combien pour aller de </a:t>
            </a:r>
          </a:p>
          <a:p>
            <a:pPr algn="ctr">
              <a:buNone/>
            </a:pPr>
            <a:r>
              <a:rPr lang="fr-FR" sz="7200" dirty="0"/>
              <a:t>7 à 10  ?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40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4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CE1/CLIS        Calcul n°7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10 – 5 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40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4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CE1/CLIS        Calcul n°8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3 + 7 + 1= 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419872" y="5948461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3419872" y="5445224"/>
            <a:ext cx="2736850" cy="366712"/>
            <a:chOff x="2018" y="255"/>
            <a:chExt cx="1724" cy="231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altLang="fr-FR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40 secondes</a:t>
              </a:r>
            </a:p>
          </p:txBody>
        </p:sp>
      </p:grp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4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3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159</TotalTime>
  <Words>338</Words>
  <Application>Microsoft Office PowerPoint</Application>
  <PresentationFormat>Affichage à l'écran (4:3)</PresentationFormat>
  <Paragraphs>105</Paragraphs>
  <Slides>22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22</vt:i4>
      </vt:variant>
    </vt:vector>
  </HeadingPairs>
  <TitlesOfParts>
    <vt:vector size="27" baseType="lpstr">
      <vt:lpstr>Arial</vt:lpstr>
      <vt:lpstr>Franklin Gothic Book</vt:lpstr>
      <vt:lpstr>Franklin Gothic Medium</vt:lpstr>
      <vt:lpstr>Wingdings 2</vt:lpstr>
      <vt:lpstr>Promenade</vt:lpstr>
      <vt:lpstr>Rallye mathématiques : épreuve calcul</vt:lpstr>
      <vt:lpstr>CP / CE1/CLIS        Calcul n°1</vt:lpstr>
      <vt:lpstr>CP / CE1/CLIS      Calcul n°2</vt:lpstr>
      <vt:lpstr>CP / CE1/CLIS        Calcul n°3</vt:lpstr>
      <vt:lpstr>CP / CE1/CLIS        Calcul n°4</vt:lpstr>
      <vt:lpstr>CP / CE1/CLIS        Calcul n°5</vt:lpstr>
      <vt:lpstr>CP / CE1/CLIS        Calcul n°6</vt:lpstr>
      <vt:lpstr>CP / CE1/CLIS        Calcul n°7</vt:lpstr>
      <vt:lpstr>CP / CE1/CLIS        Calcul n°8</vt:lpstr>
      <vt:lpstr>CP / CE1/CLIS        Calcul n°9</vt:lpstr>
      <vt:lpstr>CP / CE1/CLIS        Calcul n°10</vt:lpstr>
      <vt:lpstr>CE2 / CM        Calcul n°11</vt:lpstr>
      <vt:lpstr>CE2 / CM        Calcul n°12</vt:lpstr>
      <vt:lpstr>CE2 / CM        Calcul n°13</vt:lpstr>
      <vt:lpstr>CE2 / CM        Calcul n°14</vt:lpstr>
      <vt:lpstr>CE2 / CM        Calcul n°15</vt:lpstr>
      <vt:lpstr>CE2 / CM        Calcul n°16</vt:lpstr>
      <vt:lpstr>CE2 / CM        Calcul n°17</vt:lpstr>
      <vt:lpstr>CE2 / CM        Calcul n°18</vt:lpstr>
      <vt:lpstr>CE2 / CM        Calcul n°19</vt:lpstr>
      <vt:lpstr>CE2 / CM        Calcul n°20</vt:lpstr>
      <vt:lpstr>Attention on te laisse Une chance de te corriger en repassant les calculs …   (Remettre le diaporama au début)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Rallye mathématiques : épreuve calcul</dc:title>
  <cp:lastModifiedBy>mike DULCIO</cp:lastModifiedBy>
  <cp:revision>13</cp:revision>
  <dcterms:modified xsi:type="dcterms:W3CDTF">2017-02-06T22:40:50Z</dcterms:modified>
</cp:coreProperties>
</file>