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Rallye mathématiques : épreuve calcul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Sois très attentif !!!!</a:t>
            </a:r>
          </a:p>
          <a:p>
            <a:r>
              <a:rPr lang="fr-FR" dirty="0"/>
              <a:t>Les CP , CE et CLIS ne répondent qu’aux 10 premiers calculs.</a:t>
            </a:r>
          </a:p>
          <a:p>
            <a:r>
              <a:rPr lang="fr-FR" dirty="0"/>
              <a:t>Les CE2 et les CM répondent  aux 20 calculs.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 + 3 + 2= </a:t>
            </a:r>
          </a:p>
        </p:txBody>
      </p:sp>
    </p:spTree>
  </p:cSld>
  <p:clrMapOvr>
    <a:masterClrMapping/>
  </p:clrMapOvr>
  <p:transition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10 = </a:t>
            </a:r>
          </a:p>
        </p:txBody>
      </p:sp>
    </p:spTree>
  </p:cSld>
  <p:clrMapOvr>
    <a:masterClrMapping/>
  </p:clrMapOvr>
  <p:transition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– 20 = </a:t>
            </a:r>
          </a:p>
        </p:txBody>
      </p:sp>
    </p:spTree>
  </p:cSld>
  <p:clrMapOvr>
    <a:masterClrMapping/>
  </p:clrMapOvr>
  <p:transition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24 = </a:t>
            </a:r>
          </a:p>
        </p:txBody>
      </p:sp>
    </p:spTree>
  </p:cSld>
  <p:clrMapOvr>
    <a:masterClrMapping/>
  </p:clrMapOvr>
  <p:transition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150 + 25 = </a:t>
            </a:r>
          </a:p>
        </p:txBody>
      </p:sp>
    </p:spTree>
  </p:cSld>
  <p:clrMapOvr>
    <a:masterClrMapping/>
  </p:clrMapOvr>
  <p:transition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Triple de 15= </a:t>
            </a:r>
          </a:p>
        </p:txBody>
      </p:sp>
    </p:spTree>
  </p:cSld>
  <p:clrMapOvr>
    <a:masterClrMapping/>
  </p:clrMapOvr>
  <p:transition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9 X 6 = </a:t>
            </a:r>
          </a:p>
        </p:txBody>
      </p:sp>
    </p:spTree>
  </p:cSld>
  <p:clrMapOvr>
    <a:masterClrMapping/>
  </p:clrMapOvr>
  <p:transition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Tiers de 27= </a:t>
            </a:r>
          </a:p>
        </p:txBody>
      </p:sp>
    </p:spTree>
  </p:cSld>
  <p:clrMapOvr>
    <a:masterClrMapping/>
  </p:clrMapOvr>
  <p:transition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Quart de 200 = </a:t>
            </a:r>
          </a:p>
        </p:txBody>
      </p:sp>
    </p:spTree>
  </p:cSld>
  <p:clrMapOvr>
    <a:masterClrMapping/>
  </p:clrMapOvr>
  <p:transition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+ 18 + 50 = </a:t>
            </a:r>
          </a:p>
        </p:txBody>
      </p:sp>
    </p:spTree>
  </p:cSld>
  <p:clrMapOvr>
    <a:masterClrMapping/>
  </p:clrMapOvr>
  <p:transition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6 = </a:t>
            </a:r>
          </a:p>
        </p:txBody>
      </p:sp>
    </p:spTree>
  </p:cSld>
  <p:clrMapOvr>
    <a:masterClrMapping/>
  </p:clrMapOvr>
  <p:transition advTm="2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25 + 30 + 125  = </a:t>
            </a:r>
          </a:p>
        </p:txBody>
      </p:sp>
    </p:spTree>
  </p:cSld>
  <p:clrMapOvr>
    <a:masterClrMapping/>
  </p:clrMapOvr>
  <p:transition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1000 – 250 = </a:t>
            </a:r>
          </a:p>
        </p:txBody>
      </p:sp>
    </p:spTree>
  </p:cSld>
  <p:clrMapOvr>
    <a:masterClrMapping/>
  </p:clrMapOvr>
  <p:transition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te corriger en repassant les calculs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(Remettre le diaporama </a:t>
            </a:r>
            <a:r>
              <a:rPr lang="fr-FR"/>
              <a:t>au début</a:t>
            </a:r>
            <a:r>
              <a:rPr lang="fr-FR" cap="none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Calcul 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5= </a:t>
            </a:r>
          </a:p>
        </p:txBody>
      </p:sp>
    </p:spTree>
  </p:cSld>
  <p:clrMapOvr>
    <a:masterClrMapping/>
  </p:clrMapOvr>
  <p:transition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Moitié de 8= </a:t>
            </a:r>
          </a:p>
        </p:txBody>
      </p:sp>
    </p:spTree>
  </p:cSld>
  <p:clrMapOvr>
    <a:masterClrMapping/>
  </p:clrMapOvr>
  <p:transition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8 + 5 = </a:t>
            </a:r>
          </a:p>
        </p:txBody>
      </p:sp>
    </p:spTree>
  </p:cSld>
  <p:clrMapOvr>
    <a:masterClrMapping/>
  </p:clrMapOvr>
  <p:transition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 – 6 = </a:t>
            </a:r>
          </a:p>
        </p:txBody>
      </p:sp>
    </p:spTree>
  </p:cSld>
  <p:clrMapOvr>
    <a:masterClrMapping/>
  </p:clrMapOvr>
  <p:transition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aller de </a:t>
            </a:r>
          </a:p>
          <a:p>
            <a:pPr algn="ctr">
              <a:buNone/>
            </a:pPr>
            <a:r>
              <a:rPr lang="fr-FR" sz="7200" dirty="0"/>
              <a:t>7 à 10  ?</a:t>
            </a:r>
          </a:p>
        </p:txBody>
      </p:sp>
    </p:spTree>
  </p:cSld>
  <p:clrMapOvr>
    <a:masterClrMapping/>
  </p:clrMapOvr>
  <p:transition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5 = </a:t>
            </a:r>
          </a:p>
        </p:txBody>
      </p:sp>
    </p:spTree>
  </p:cSld>
  <p:clrMapOvr>
    <a:masterClrMapping/>
  </p:clrMapOvr>
  <p:transition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3 + 7 + 1= </a:t>
            </a:r>
          </a:p>
        </p:txBody>
      </p:sp>
    </p:spTree>
  </p:cSld>
  <p:clrMapOvr>
    <a:masterClrMapping/>
  </p:clrMapOvr>
  <p:transition advTm="2000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298</Words>
  <Application>Microsoft Office PowerPoint</Application>
  <PresentationFormat>Affichage à l'écran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Franklin Gothic Book</vt:lpstr>
      <vt:lpstr>Franklin Gothic Medium</vt:lpstr>
      <vt:lpstr>Wingdings 2</vt:lpstr>
      <vt:lpstr>Promenade</vt:lpstr>
      <vt:lpstr>Rallye mathématiques : épreuve calcul</vt:lpstr>
      <vt:lpstr>CP / CE1/CLIS        Calcul n°1</vt:lpstr>
      <vt:lpstr>CP / CE1/CLIS      Calcul n°2</vt:lpstr>
      <vt:lpstr>CP / CE1/CLIS        Calcul n°3</vt:lpstr>
      <vt:lpstr>CP / CE1/CLIS        Calcul n°4</vt:lpstr>
      <vt:lpstr>CP / CE1/CLIS        Calcul n°5</vt:lpstr>
      <vt:lpstr>CP / CE1/CLIS        Calcul n°6</vt:lpstr>
      <vt:lpstr>CP / CE1/CLIS        Calcul n°7</vt:lpstr>
      <vt:lpstr>CP / CE1/CLIS        Calcul n°8</vt:lpstr>
      <vt:lpstr>CP / CE1/CLIS        Calcul n°9</vt:lpstr>
      <vt:lpstr>CP / CE1/CLIS        Calcul n°10</vt:lpstr>
      <vt:lpstr>CE2 / CM        Calcul n°11</vt:lpstr>
      <vt:lpstr>CE2 / CM        Calcul n°12</vt:lpstr>
      <vt:lpstr>CE2 / CM        Calcul n°13</vt:lpstr>
      <vt:lpstr>CE2 / CM        Calcul n°14</vt:lpstr>
      <vt:lpstr>CE2 / CM        Calcul n°15</vt:lpstr>
      <vt:lpstr>CE2 / CM        Calcul n°16</vt:lpstr>
      <vt:lpstr>CE2 / CM        Calcul n°17</vt:lpstr>
      <vt:lpstr>CE2 / CM        Calcul n°18</vt:lpstr>
      <vt:lpstr>CE2 / CM        Calcul n°19</vt:lpstr>
      <vt:lpstr>CE2 / CM        Calcul n°20</vt:lpstr>
      <vt:lpstr>Attention on te laisse Une chance de te corriger en repassant les calculs …   (Remettre le diaporama au début)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cp:lastModifiedBy>mike DULCIO</cp:lastModifiedBy>
  <cp:revision>8</cp:revision>
  <dcterms:modified xsi:type="dcterms:W3CDTF">2017-02-06T22:38:39Z</dcterms:modified>
</cp:coreProperties>
</file>