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4" r:id="rId18"/>
    <p:sldId id="295" r:id="rId19"/>
    <p:sldId id="296" r:id="rId20"/>
    <p:sldId id="297" r:id="rId21"/>
    <p:sldId id="298" r:id="rId22"/>
    <p:sldId id="300" r:id="rId23"/>
    <p:sldId id="301" r:id="rId24"/>
    <p:sldId id="303" r:id="rId25"/>
    <p:sldId id="304" r:id="rId26"/>
    <p:sldId id="277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29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737" autoAdjust="0"/>
  </p:normalViewPr>
  <p:slideViewPr>
    <p:cSldViewPr>
      <p:cViewPr varScale="1">
        <p:scale>
          <a:sx n="77" d="100"/>
          <a:sy n="77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épreuve calcul et résolution problèmes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Soyez très attentifs !!!!</a:t>
            </a:r>
          </a:p>
          <a:p>
            <a:r>
              <a:rPr lang="fr-FR" dirty="0"/>
              <a:t>Vous allez voir défiler des questions de calcul ou des petits problèmes.</a:t>
            </a:r>
          </a:p>
          <a:p>
            <a:r>
              <a:rPr lang="fr-FR" dirty="0"/>
              <a:t>Vous aurez 30 secondes pour répondre à chaque question de calcul et 1min20 secondes pour  résoudre chaque problème. </a:t>
            </a:r>
          </a:p>
          <a:p>
            <a:r>
              <a:rPr lang="fr-FR" dirty="0"/>
              <a:t>Ecrivez  bien chaque réponse sur la ligne numérotée correspondante de votre fiche réponse </a:t>
            </a:r>
            <a:r>
              <a:rPr lang="fr-FR" b="1" dirty="0"/>
              <a:t>(les lignes grisées sont </a:t>
            </a:r>
            <a:r>
              <a:rPr lang="fr-FR" b="1"/>
              <a:t>réservées aux problèmes</a:t>
            </a:r>
            <a:r>
              <a:rPr lang="fr-FR" b="1" dirty="0"/>
              <a:t>).</a:t>
            </a: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700" dirty="0"/>
              <a:t>Combien de fois 9 dans 63 ? </a:t>
            </a:r>
          </a:p>
        </p:txBody>
      </p:sp>
    </p:spTree>
  </p:cSld>
  <p:clrMapOvr>
    <a:masterClrMapping/>
  </p:clrMapOvr>
  <p:transition advClick="0" advTm="9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Double de 1 175 = </a:t>
            </a:r>
          </a:p>
        </p:txBody>
      </p:sp>
    </p:spTree>
  </p:cSld>
  <p:clrMapOvr>
    <a:masterClrMapping/>
  </p:clrMapOvr>
  <p:transition advClick="0" advTm="9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00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84 joueurs sont inscrits dans</a:t>
            </a:r>
          </a:p>
          <a:p>
            <a:pPr>
              <a:buNone/>
            </a:pPr>
            <a:r>
              <a:rPr lang="fr-FR" sz="6600" dirty="0"/>
              <a:t>	un club de tennis. Pour le tournoi, il faut faire des équipes de 4 joueurs.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y a-t-il d’équipes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Triple de 236 = </a:t>
            </a:r>
          </a:p>
        </p:txBody>
      </p:sp>
    </p:spTree>
  </p:cSld>
  <p:clrMapOvr>
    <a:masterClrMapping/>
  </p:clrMapOvr>
  <p:transition advClick="0" advTm="9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n°13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2 100 – 250 = </a:t>
            </a:r>
          </a:p>
        </p:txBody>
      </p:sp>
    </p:spTree>
  </p:cSld>
  <p:clrMapOvr>
    <a:masterClrMapping/>
  </p:clrMapOvr>
  <p:transition advClick="0" advTm="9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1"/>
            <a:ext cx="8686800" cy="371477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6600" dirty="0"/>
              <a:t>	Le vélo de Marine a coûté</a:t>
            </a:r>
          </a:p>
          <a:p>
            <a:pPr>
              <a:buNone/>
            </a:pPr>
            <a:r>
              <a:rPr lang="fr-FR" sz="6600" dirty="0"/>
              <a:t>	656 €. Celui de </a:t>
            </a:r>
            <a:r>
              <a:rPr lang="fr-FR" sz="6600" dirty="0" err="1"/>
              <a:t>Stéphie</a:t>
            </a:r>
            <a:r>
              <a:rPr lang="fr-FR" sz="6600" dirty="0"/>
              <a:t> vaut deux fois plus.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Quel est le prix du vélo de </a:t>
            </a:r>
            <a:r>
              <a:rPr lang="fr-FR" sz="6600" dirty="0" err="1">
                <a:solidFill>
                  <a:srgbClr val="FF0000"/>
                </a:solidFill>
              </a:rPr>
              <a:t>Stéphie</a:t>
            </a:r>
            <a:r>
              <a:rPr lang="fr-FR" sz="6600" dirty="0">
                <a:solidFill>
                  <a:srgbClr val="FF0000"/>
                </a:solidFill>
              </a:rPr>
              <a:t>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420 : 6 = </a:t>
            </a:r>
          </a:p>
        </p:txBody>
      </p:sp>
    </p:spTree>
  </p:cSld>
  <p:clrMapOvr>
    <a:masterClrMapping/>
  </p:clrMapOvr>
  <p:transition advClick="0" advTm="9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320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7 X ? = 490  </a:t>
            </a:r>
          </a:p>
        </p:txBody>
      </p:sp>
    </p:spTree>
  </p:cSld>
  <p:clrMapOvr>
    <a:masterClrMapping/>
  </p:clrMapOvr>
  <p:transition advClick="0" advTm="9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9000" dirty="0"/>
              <a:t>6 500 : 100 =</a:t>
            </a:r>
          </a:p>
        </p:txBody>
      </p:sp>
    </p:spTree>
  </p:cSld>
  <p:clrMapOvr>
    <a:masterClrMapping/>
  </p:clrMapOvr>
  <p:transition advClick="0" advTm="9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21484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9600" dirty="0"/>
              <a:t>	Karine a 154 images. Sonia compte les siennes et en trouve 2 fois moins que Karine.  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	Combien d’images Sonia a – t – elle ?</a:t>
            </a:r>
            <a:endParaRPr lang="fr-FR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322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8 dans 96 ? </a:t>
            </a:r>
          </a:p>
        </p:txBody>
      </p:sp>
    </p:spTree>
  </p:cSld>
  <p:clrMapOvr>
    <a:masterClrMapping/>
  </p:clrMapOvr>
  <p:transition advClick="0" advTm="9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5000" dirty="0"/>
              <a:t>½ + ½ </a:t>
            </a:r>
            <a:r>
              <a:rPr lang="fr-FR" sz="12000" dirty="0"/>
              <a:t>= </a:t>
            </a:r>
          </a:p>
        </p:txBody>
      </p:sp>
    </p:spTree>
  </p:cSld>
  <p:clrMapOvr>
    <a:masterClrMapping/>
  </p:clrMapOvr>
  <p:transition advClick="0" advTm="9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46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18,69 X 100= </a:t>
            </a:r>
          </a:p>
        </p:txBody>
      </p:sp>
    </p:spTree>
  </p:cSld>
  <p:clrMapOvr>
    <a:masterClrMapping/>
  </p:clrMapOvr>
  <p:transition advClick="0" advTm="9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800" dirty="0"/>
              <a:t>Double de 0,25 = </a:t>
            </a:r>
          </a:p>
        </p:txBody>
      </p:sp>
    </p:spTree>
  </p:cSld>
  <p:clrMapOvr>
    <a:masterClrMapping/>
  </p:clrMapOvr>
  <p:transition advClick="0" advTm="9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0" dirty="0"/>
              <a:t>¼</a:t>
            </a:r>
            <a:r>
              <a:rPr lang="fr-FR" sz="10000" dirty="0"/>
              <a:t> </a:t>
            </a:r>
            <a:r>
              <a:rPr lang="fr-FR" sz="15000" dirty="0"/>
              <a:t>=</a:t>
            </a:r>
            <a:r>
              <a:rPr lang="fr-FR" sz="10000" dirty="0"/>
              <a:t> </a:t>
            </a:r>
          </a:p>
        </p:txBody>
      </p:sp>
    </p:spTree>
  </p:cSld>
  <p:clrMapOvr>
    <a:masterClrMapping/>
  </p:clrMapOvr>
  <p:transition advClick="0" advTm="9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Triple de ¼ = </a:t>
            </a:r>
          </a:p>
        </p:txBody>
      </p:sp>
    </p:spTree>
  </p:cSld>
  <p:clrMapOvr>
    <a:masterClrMapping/>
  </p:clrMapOvr>
  <p:transition advClick="0" advTm="9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500" dirty="0"/>
              <a:t>709 + 11 + 180 = </a:t>
            </a:r>
          </a:p>
        </p:txBody>
      </p:sp>
    </p:spTree>
  </p:cSld>
  <p:clrMapOvr>
    <a:masterClrMapping/>
  </p:clrMapOvr>
  <p:transition advClick="0" advTm="9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questions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322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8 dans 96 ? </a:t>
            </a:r>
          </a:p>
        </p:txBody>
      </p:sp>
    </p:spTree>
    <p:extLst>
      <p:ext uri="{BB962C8B-B14F-4D97-AF65-F5344CB8AC3E}">
        <p14:creationId xmlns:p14="http://schemas.microsoft.com/office/powerpoint/2010/main" val="151743452"/>
      </p:ext>
    </p:extLst>
  </p:cSld>
  <p:clrMapOvr>
    <a:masterClrMapping/>
  </p:clrMapOvr>
  <p:transition advClick="0" advTm="9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7196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Aurélien réalise un puzzle de 844 pièces. Il a déjà placé le quart des pièces.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pièces reste-t-il dans la boite ?</a:t>
            </a:r>
            <a:r>
              <a:rPr lang="fr-FR" sz="9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5365623"/>
      </p:ext>
    </p:extLst>
  </p:cSld>
  <p:clrMapOvr>
    <a:masterClrMapping/>
  </p:clrMapOvr>
  <p:transition advClick="0" advTm="9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800" dirty="0"/>
              <a:t>10 000 – 1 525 = </a:t>
            </a:r>
          </a:p>
        </p:txBody>
      </p:sp>
    </p:spTree>
    <p:extLst>
      <p:ext uri="{BB962C8B-B14F-4D97-AF65-F5344CB8AC3E}">
        <p14:creationId xmlns:p14="http://schemas.microsoft.com/office/powerpoint/2010/main" val="3942328916"/>
      </p:ext>
    </p:extLst>
  </p:cSld>
  <p:clrMapOvr>
    <a:masterClrMapping/>
  </p:clrMapOvr>
  <p:transition advClick="0" advTm="9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7196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Aurélien réalise un puzzle de 844 pièces. Il a déjà placé le quart des pièces.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pièces reste-t-il dans la boite ?</a:t>
            </a:r>
            <a:r>
              <a:rPr lang="fr-FR" sz="96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advClick="0" advTm="9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4464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300" dirty="0"/>
              <a:t>250 : 50 = </a:t>
            </a:r>
          </a:p>
        </p:txBody>
      </p:sp>
    </p:spTree>
    <p:extLst>
      <p:ext uri="{BB962C8B-B14F-4D97-AF65-F5344CB8AC3E}">
        <p14:creationId xmlns:p14="http://schemas.microsoft.com/office/powerpoint/2010/main" val="3544447313"/>
      </p:ext>
    </p:extLst>
  </p:cSld>
  <p:clrMapOvr>
    <a:masterClrMapping/>
  </p:clrMapOvr>
  <p:transition advClick="0" advTm="9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1434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Julie a 240 cartes. Elle en fait 8 paquets.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cartes contient chaque paquet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87834"/>
      </p:ext>
    </p:extLst>
  </p:cSld>
  <p:clrMapOvr>
    <a:masterClrMapping/>
  </p:clrMapOvr>
  <p:transition advClick="0" advTm="9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500" dirty="0"/>
              <a:t>Quart de 500 = </a:t>
            </a:r>
          </a:p>
        </p:txBody>
      </p:sp>
    </p:spTree>
    <p:extLst>
      <p:ext uri="{BB962C8B-B14F-4D97-AF65-F5344CB8AC3E}">
        <p14:creationId xmlns:p14="http://schemas.microsoft.com/office/powerpoint/2010/main" val="3077579281"/>
      </p:ext>
    </p:extLst>
  </p:cSld>
  <p:clrMapOvr>
    <a:masterClrMapping/>
  </p:clrMapOvr>
  <p:transition advClick="0" advTm="9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Moitié de 1 500 = </a:t>
            </a:r>
          </a:p>
        </p:txBody>
      </p:sp>
    </p:spTree>
    <p:extLst>
      <p:ext uri="{BB962C8B-B14F-4D97-AF65-F5344CB8AC3E}">
        <p14:creationId xmlns:p14="http://schemas.microsoft.com/office/powerpoint/2010/main" val="3807152053"/>
      </p:ext>
    </p:extLst>
  </p:cSld>
  <p:clrMapOvr>
    <a:masterClrMapping/>
  </p:clrMapOvr>
  <p:transition advClick="0" advTm="9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000" dirty="0"/>
              <a:t>	Une piscine mesure 25 m de longueur. Marc effectue 9 longueurs et demi.</a:t>
            </a:r>
          </a:p>
          <a:p>
            <a:pPr>
              <a:buNone/>
            </a:pPr>
            <a:endParaRPr lang="fr-FR" sz="6000" dirty="0"/>
          </a:p>
          <a:p>
            <a:pPr>
              <a:buNone/>
            </a:pPr>
            <a:r>
              <a:rPr lang="fr-FR" sz="6000" dirty="0"/>
              <a:t>	</a:t>
            </a:r>
            <a:r>
              <a:rPr lang="fr-FR" sz="6000" dirty="0">
                <a:solidFill>
                  <a:srgbClr val="FF0000"/>
                </a:solidFill>
              </a:rPr>
              <a:t>Quelle distance a parcourue Marc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20727"/>
      </p:ext>
    </p:extLst>
  </p:cSld>
  <p:clrMapOvr>
    <a:masterClrMapping/>
  </p:clrMapOvr>
  <p:transition advClick="0" advTm="9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700" dirty="0"/>
              <a:t>Combien de fois 9 dans 63 ? </a:t>
            </a:r>
          </a:p>
        </p:txBody>
      </p:sp>
    </p:spTree>
    <p:extLst>
      <p:ext uri="{BB962C8B-B14F-4D97-AF65-F5344CB8AC3E}">
        <p14:creationId xmlns:p14="http://schemas.microsoft.com/office/powerpoint/2010/main" val="3176283053"/>
      </p:ext>
    </p:extLst>
  </p:cSld>
  <p:clrMapOvr>
    <a:masterClrMapping/>
  </p:clrMapOvr>
  <p:transition advClick="0" advTm="9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Double de 1 175 = </a:t>
            </a:r>
          </a:p>
        </p:txBody>
      </p:sp>
    </p:spTree>
    <p:extLst>
      <p:ext uri="{BB962C8B-B14F-4D97-AF65-F5344CB8AC3E}">
        <p14:creationId xmlns:p14="http://schemas.microsoft.com/office/powerpoint/2010/main" val="2684698892"/>
      </p:ext>
    </p:extLst>
  </p:cSld>
  <p:clrMapOvr>
    <a:masterClrMapping/>
  </p:clrMapOvr>
  <p:transition advClick="0" advTm="9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00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84 joueurs sont inscrits dans</a:t>
            </a:r>
          </a:p>
          <a:p>
            <a:pPr>
              <a:buNone/>
            </a:pPr>
            <a:r>
              <a:rPr lang="fr-FR" sz="6600" dirty="0"/>
              <a:t>	un club de tennis. Pour le tournoi, il faut faire des équipes de 4 joueurs.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y a-t-il d’équipes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15811"/>
      </p:ext>
    </p:extLst>
  </p:cSld>
  <p:clrMapOvr>
    <a:masterClrMapping/>
  </p:clrMapOvr>
  <p:transition advClick="0" advTm="9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Triple de 236 = </a:t>
            </a:r>
          </a:p>
        </p:txBody>
      </p:sp>
    </p:spTree>
    <p:extLst>
      <p:ext uri="{BB962C8B-B14F-4D97-AF65-F5344CB8AC3E}">
        <p14:creationId xmlns:p14="http://schemas.microsoft.com/office/powerpoint/2010/main" val="3008361532"/>
      </p:ext>
    </p:extLst>
  </p:cSld>
  <p:clrMapOvr>
    <a:masterClrMapping/>
  </p:clrMapOvr>
  <p:transition advClick="0" advTm="9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n°13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2 100 – 250 = </a:t>
            </a:r>
          </a:p>
        </p:txBody>
      </p:sp>
    </p:spTree>
    <p:extLst>
      <p:ext uri="{BB962C8B-B14F-4D97-AF65-F5344CB8AC3E}">
        <p14:creationId xmlns:p14="http://schemas.microsoft.com/office/powerpoint/2010/main" val="279792965"/>
      </p:ext>
    </p:extLst>
  </p:cSld>
  <p:clrMapOvr>
    <a:masterClrMapping/>
  </p:clrMapOvr>
  <p:transition advClick="0" advTm="9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800" dirty="0"/>
              <a:t>10 000 – 1 525 = </a:t>
            </a:r>
          </a:p>
        </p:txBody>
      </p:sp>
    </p:spTree>
  </p:cSld>
  <p:clrMapOvr>
    <a:masterClrMapping/>
  </p:clrMapOvr>
  <p:transition advClick="0" advTm="9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1"/>
            <a:ext cx="8686800" cy="371477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6600" dirty="0"/>
              <a:t>	Le vélo de Marine a coûté</a:t>
            </a:r>
          </a:p>
          <a:p>
            <a:pPr>
              <a:buNone/>
            </a:pPr>
            <a:r>
              <a:rPr lang="fr-FR" sz="6600" dirty="0"/>
              <a:t>	656 €. Celui de </a:t>
            </a:r>
            <a:r>
              <a:rPr lang="fr-FR" sz="6600" dirty="0" err="1"/>
              <a:t>Stéphie</a:t>
            </a:r>
            <a:r>
              <a:rPr lang="fr-FR" sz="6600" dirty="0"/>
              <a:t> vaut deux fois plus.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Quel est le prix du vélo de </a:t>
            </a:r>
            <a:r>
              <a:rPr lang="fr-FR" sz="6600" dirty="0" err="1">
                <a:solidFill>
                  <a:srgbClr val="FF0000"/>
                </a:solidFill>
              </a:rPr>
              <a:t>Stéphie</a:t>
            </a:r>
            <a:r>
              <a:rPr lang="fr-FR" sz="6600" dirty="0">
                <a:solidFill>
                  <a:srgbClr val="FF0000"/>
                </a:solidFill>
              </a:rPr>
              <a:t>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314241"/>
      </p:ext>
    </p:extLst>
  </p:cSld>
  <p:clrMapOvr>
    <a:masterClrMapping/>
  </p:clrMapOvr>
  <p:transition advClick="0" advTm="9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420 : 6 = </a:t>
            </a:r>
          </a:p>
        </p:txBody>
      </p:sp>
    </p:spTree>
    <p:extLst>
      <p:ext uri="{BB962C8B-B14F-4D97-AF65-F5344CB8AC3E}">
        <p14:creationId xmlns:p14="http://schemas.microsoft.com/office/powerpoint/2010/main" val="3499685258"/>
      </p:ext>
    </p:extLst>
  </p:cSld>
  <p:clrMapOvr>
    <a:masterClrMapping/>
  </p:clrMapOvr>
  <p:transition advClick="0" advTm="9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320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7 X ? = 490  </a:t>
            </a:r>
          </a:p>
        </p:txBody>
      </p:sp>
    </p:spTree>
    <p:extLst>
      <p:ext uri="{BB962C8B-B14F-4D97-AF65-F5344CB8AC3E}">
        <p14:creationId xmlns:p14="http://schemas.microsoft.com/office/powerpoint/2010/main" val="2759296964"/>
      </p:ext>
    </p:extLst>
  </p:cSld>
  <p:clrMapOvr>
    <a:masterClrMapping/>
  </p:clrMapOvr>
  <p:transition advClick="0" advTm="9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9000" dirty="0"/>
              <a:t>6 500 : 100 =</a:t>
            </a:r>
          </a:p>
        </p:txBody>
      </p:sp>
    </p:spTree>
    <p:extLst>
      <p:ext uri="{BB962C8B-B14F-4D97-AF65-F5344CB8AC3E}">
        <p14:creationId xmlns:p14="http://schemas.microsoft.com/office/powerpoint/2010/main" val="1984292590"/>
      </p:ext>
    </p:extLst>
  </p:cSld>
  <p:clrMapOvr>
    <a:masterClrMapping/>
  </p:clrMapOvr>
  <p:transition advClick="0" advTm="9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21484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9600" dirty="0"/>
              <a:t>	Karine a 154 images. Sonia compte les siennes et en trouve 2 fois moins que Karine.  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	Combien d’images Sonia a – t – elle ?</a:t>
            </a:r>
            <a:endParaRPr lang="fr-FR" sz="1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31029"/>
      </p:ext>
    </p:extLst>
  </p:cSld>
  <p:clrMapOvr>
    <a:masterClrMapping/>
  </p:clrMapOvr>
  <p:transition advClick="0" advTm="9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5000" dirty="0"/>
              <a:t>½ + ½ </a:t>
            </a:r>
            <a:r>
              <a:rPr lang="fr-FR" sz="120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104067841"/>
      </p:ext>
    </p:extLst>
  </p:cSld>
  <p:clrMapOvr>
    <a:masterClrMapping/>
  </p:clrMapOvr>
  <p:transition advClick="0" advTm="9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46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18,69 X 100= </a:t>
            </a:r>
          </a:p>
        </p:txBody>
      </p:sp>
    </p:spTree>
    <p:extLst>
      <p:ext uri="{BB962C8B-B14F-4D97-AF65-F5344CB8AC3E}">
        <p14:creationId xmlns:p14="http://schemas.microsoft.com/office/powerpoint/2010/main" val="3531353812"/>
      </p:ext>
    </p:extLst>
  </p:cSld>
  <p:clrMapOvr>
    <a:masterClrMapping/>
  </p:clrMapOvr>
  <p:transition advClick="0" advTm="9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800" dirty="0"/>
              <a:t>Double de 0,25 = </a:t>
            </a:r>
          </a:p>
        </p:txBody>
      </p:sp>
    </p:spTree>
    <p:extLst>
      <p:ext uri="{BB962C8B-B14F-4D97-AF65-F5344CB8AC3E}">
        <p14:creationId xmlns:p14="http://schemas.microsoft.com/office/powerpoint/2010/main" val="1125457559"/>
      </p:ext>
    </p:extLst>
  </p:cSld>
  <p:clrMapOvr>
    <a:masterClrMapping/>
  </p:clrMapOvr>
  <p:transition advClick="0" advTm="9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0" dirty="0"/>
              <a:t>¼</a:t>
            </a:r>
            <a:r>
              <a:rPr lang="fr-FR" sz="10000" dirty="0"/>
              <a:t> </a:t>
            </a:r>
            <a:r>
              <a:rPr lang="fr-FR" sz="15000" dirty="0"/>
              <a:t>=</a:t>
            </a:r>
            <a:r>
              <a:rPr lang="fr-FR" sz="10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5175525"/>
      </p:ext>
    </p:extLst>
  </p:cSld>
  <p:clrMapOvr>
    <a:masterClrMapping/>
  </p:clrMapOvr>
  <p:transition advClick="0" advTm="9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Triple de ¼ = </a:t>
            </a:r>
          </a:p>
        </p:txBody>
      </p:sp>
    </p:spTree>
    <p:extLst>
      <p:ext uri="{BB962C8B-B14F-4D97-AF65-F5344CB8AC3E}">
        <p14:creationId xmlns:p14="http://schemas.microsoft.com/office/powerpoint/2010/main" val="973999232"/>
      </p:ext>
    </p:extLst>
  </p:cSld>
  <p:clrMapOvr>
    <a:masterClrMapping/>
  </p:clrMapOvr>
  <p:transition advClick="0" advTm="9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4464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300" dirty="0"/>
              <a:t>250 : 50 = </a:t>
            </a:r>
          </a:p>
        </p:txBody>
      </p:sp>
    </p:spTree>
  </p:cSld>
  <p:clrMapOvr>
    <a:masterClrMapping/>
  </p:clrMapOvr>
  <p:transition advClick="0" advTm="90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500" dirty="0"/>
              <a:t>709 + 11 + 180 = </a:t>
            </a:r>
          </a:p>
        </p:txBody>
      </p:sp>
    </p:spTree>
    <p:extLst>
      <p:ext uri="{BB962C8B-B14F-4D97-AF65-F5344CB8AC3E}">
        <p14:creationId xmlns:p14="http://schemas.microsoft.com/office/powerpoint/2010/main" val="1778141520"/>
      </p:ext>
    </p:extLst>
  </p:cSld>
  <p:clrMapOvr>
    <a:masterClrMapping/>
  </p:clrMapOvr>
  <p:transition advClick="0" advTm="9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10700" dirty="0"/>
            </a:br>
            <a:r>
              <a:rPr lang="fr-FR" sz="10700" dirty="0"/>
              <a:t>C’est fini !!</a:t>
            </a:r>
            <a:br>
              <a:rPr lang="fr-FR" dirty="0"/>
            </a:br>
            <a:br>
              <a:rPr lang="fr-FR" dirty="0"/>
            </a:br>
            <a:r>
              <a:rPr lang="fr-FR" sz="4400" dirty="0"/>
              <a:t>Bravo à toutes les équipes.</a:t>
            </a: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r>
              <a:rPr lang="fr-FR" sz="2700" b="1" dirty="0">
                <a:solidFill>
                  <a:srgbClr val="0070C0"/>
                </a:solidFill>
              </a:rPr>
              <a:t>Remettez  votre fiche réponse à un enseignant et retournez dans votre salle pour la suite…</a:t>
            </a:r>
            <a:br>
              <a:rPr lang="fr-FR" sz="2700" b="1" dirty="0">
                <a:solidFill>
                  <a:srgbClr val="0070C0"/>
                </a:solidFill>
              </a:rPr>
            </a:br>
            <a:br>
              <a:rPr lang="fr-FR" dirty="0">
                <a:solidFill>
                  <a:srgbClr val="0070C0"/>
                </a:solidFill>
              </a:rPr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9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1434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Julie a 240 cartes. Elle en fait 8 paquets.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cartes contient chaque paquet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500" dirty="0"/>
              <a:t>Quart de 500 = </a:t>
            </a:r>
          </a:p>
        </p:txBody>
      </p:sp>
    </p:spTree>
  </p:cSld>
  <p:clrMapOvr>
    <a:masterClrMapping/>
  </p:clrMapOvr>
  <p:transition advClick="0" advTm="9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Moitié de 1 500 = </a:t>
            </a:r>
          </a:p>
        </p:txBody>
      </p:sp>
    </p:spTree>
  </p:cSld>
  <p:clrMapOvr>
    <a:masterClrMapping/>
  </p:clrMapOvr>
  <p:transition advClick="0" advTm="9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000" dirty="0"/>
              <a:t>	Une piscine mesure 25 m de longueur. Marc effectue 9 longueurs et demi.</a:t>
            </a:r>
          </a:p>
          <a:p>
            <a:pPr>
              <a:buNone/>
            </a:pPr>
            <a:endParaRPr lang="fr-FR" sz="6000" dirty="0"/>
          </a:p>
          <a:p>
            <a:pPr>
              <a:buNone/>
            </a:pPr>
            <a:r>
              <a:rPr lang="fr-FR" sz="6000" dirty="0"/>
              <a:t>	</a:t>
            </a:r>
            <a:r>
              <a:rPr lang="fr-FR" sz="6000" dirty="0">
                <a:solidFill>
                  <a:srgbClr val="FF0000"/>
                </a:solidFill>
              </a:rPr>
              <a:t>Quelle distance a parcourue Marc ?</a:t>
            </a:r>
            <a:endParaRPr lang="fr-F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90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3456</TotalTime>
  <Words>391</Words>
  <Application>Microsoft Office PowerPoint</Application>
  <PresentationFormat>Affichage à l'écran (4:3)</PresentationFormat>
  <Paragraphs>157</Paragraphs>
  <Slides>51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5" baseType="lpstr">
      <vt:lpstr>Franklin Gothic Book</vt:lpstr>
      <vt:lpstr>Franklin Gothic Medium</vt:lpstr>
      <vt:lpstr>Wingdings 2</vt:lpstr>
      <vt:lpstr>Promenade</vt:lpstr>
      <vt:lpstr>épreuve calcul et résolution problèmes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  </vt:lpstr>
      <vt:lpstr>n°14</vt:lpstr>
      <vt:lpstr>n°15</vt:lpstr>
      <vt:lpstr>n°16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Attention on te laisse Une chance de te corriger en repassant les questions …   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  </vt:lpstr>
      <vt:lpstr>n°14</vt:lpstr>
      <vt:lpstr>n°15</vt:lpstr>
      <vt:lpstr>n°16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 C’est fini !!  Bravo à toutes les équipes.   Remettez  votre fiche réponse à un enseignant et retournez dans votre salle pour la suite…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dc:creator>DULCIO</dc:creator>
  <cp:lastModifiedBy>mike DULCIO</cp:lastModifiedBy>
  <cp:revision>116</cp:revision>
  <dcterms:modified xsi:type="dcterms:W3CDTF">2017-02-07T03:52:30Z</dcterms:modified>
</cp:coreProperties>
</file>