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301" r:id="rId19"/>
    <p:sldId id="293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7660" y="260648"/>
            <a:ext cx="840108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Rallye mathématiques : épreuve calcul et résolution problèmes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14974"/>
          </a:xfrm>
        </p:spPr>
        <p:txBody>
          <a:bodyPr/>
          <a:lstStyle/>
          <a:p>
            <a:r>
              <a:rPr lang="fr-FR" dirty="0"/>
              <a:t>Soyez très attentifs !!!!</a:t>
            </a:r>
          </a:p>
          <a:p>
            <a:r>
              <a:rPr lang="fr-FR" dirty="0"/>
              <a:t>Vous allez voir défiler des questions de calcul ou des petits problèmes.</a:t>
            </a:r>
          </a:p>
          <a:p>
            <a:r>
              <a:rPr lang="fr-FR" dirty="0"/>
              <a:t>Sur chaque diapositive, la partie marron est réservée aux élèves de CP, CE et CLIS. L’autre partie est réservée aux élèves de CE2 et de CM1.</a:t>
            </a:r>
          </a:p>
          <a:p>
            <a:r>
              <a:rPr lang="fr-FR" dirty="0"/>
              <a:t>Les élèves de CP, CE et CLIS s’arrêtent à la diapositive n°16. </a:t>
            </a:r>
          </a:p>
        </p:txBody>
      </p:sp>
    </p:spTree>
  </p:cSld>
  <p:clrMapOvr>
    <a:masterClrMapping/>
  </p:clrMapOvr>
  <p:transition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12000" dirty="0"/>
              <a:t>2 + 2 + 2 + 2=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Moitié de 50=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785950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20 – 7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>
              <a:buNone/>
            </a:pPr>
            <a:r>
              <a:rPr lang="fr-FR" sz="4000" dirty="0">
                <a:solidFill>
                  <a:schemeClr val="tx2"/>
                </a:solidFill>
              </a:rPr>
              <a:t>A la librairie, Prisca achète 7 paquets d’images à 5€ l’unité.</a:t>
            </a:r>
          </a:p>
          <a:p>
            <a:pPr>
              <a:buNone/>
            </a:pPr>
            <a:r>
              <a:rPr lang="fr-FR" sz="4000" dirty="0">
                <a:solidFill>
                  <a:srgbClr val="FF0000"/>
                </a:solidFill>
              </a:rPr>
              <a:t>Combien dépense-t-elle?</a:t>
            </a:r>
            <a:r>
              <a:rPr lang="fr-FR" sz="8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/>
              <a:t>10 + 10 + 5=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24 : 6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785950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12000" dirty="0"/>
              <a:t>Moitié de 24=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Triple de 25=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2000264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20 – 9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Moitié de 90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785950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/>
              <a:t>Double de 7=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85000" lnSpcReduction="1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Triple de 8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fr-FR" sz="12000" dirty="0"/>
              <a:t>6 + 10 + 4=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62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Combien de fois 7 dans 35=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20 – 12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40000" lnSpcReduction="20000"/>
          </a:bodyPr>
          <a:lstStyle/>
          <a:p>
            <a:pPr>
              <a:buNone/>
            </a:pPr>
            <a:r>
              <a:rPr lang="fr-FR" sz="9600" dirty="0"/>
              <a:t>Dans sa tirelire, Simon n’a que des billets de 5€. En tout, il a 45€.</a:t>
            </a:r>
          </a:p>
          <a:p>
            <a:pPr>
              <a:buNone/>
            </a:pPr>
            <a:endParaRPr lang="fr-FR" sz="9600" dirty="0"/>
          </a:p>
          <a:p>
            <a:pPr>
              <a:buNone/>
            </a:pPr>
            <a:r>
              <a:rPr lang="fr-FR" sz="9600" dirty="0">
                <a:solidFill>
                  <a:srgbClr val="FF0000"/>
                </a:solidFill>
              </a:rPr>
              <a:t>Combien Simon a-t-il de billets ?</a:t>
            </a:r>
            <a:endParaRPr lang="fr-FR" sz="17500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C’est la fin du questionnaire pour les élèves de CP, CE et CLIS. </a:t>
            </a:r>
          </a:p>
          <a:p>
            <a:r>
              <a:rPr lang="fr-FR" dirty="0"/>
              <a:t>Attendez un peu car vous aurez une chance de vous corriger…</a:t>
            </a:r>
          </a:p>
        </p:txBody>
      </p:sp>
    </p:spTree>
  </p:cSld>
  <p:clrMapOvr>
    <a:masterClrMapping/>
  </p:clrMapOvr>
  <p:transition advTm="9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n°17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fr-FR" sz="9600" dirty="0">
                <a:solidFill>
                  <a:schemeClr val="tx2"/>
                </a:solidFill>
              </a:rPr>
              <a:t>500 – 250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</p:spTree>
  </p:cSld>
  <p:clrMapOvr>
    <a:masterClrMapping/>
  </p:clrMapOvr>
  <p:transition advTm="9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7 + 3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Double de 35=</a:t>
            </a:r>
            <a:r>
              <a:rPr lang="fr-FR" sz="12000" dirty="0"/>
              <a:t>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n°18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4 X 20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</p:spTree>
  </p:cSld>
  <p:clrMapOvr>
    <a:masterClrMapping/>
  </p:clrMapOvr>
  <p:transition advTm="90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n°19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1643050"/>
            <a:ext cx="7286644" cy="3714776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47500" lnSpcReduction="20000"/>
          </a:bodyPr>
          <a:lstStyle/>
          <a:p>
            <a:pPr>
              <a:buNone/>
            </a:pPr>
            <a:r>
              <a:rPr lang="fr-FR" sz="9600" dirty="0"/>
              <a:t>Une tablette de chocolat coûte 3€. Monsieur Gourmand achète 12 tablettes.</a:t>
            </a:r>
          </a:p>
          <a:p>
            <a:pPr>
              <a:buNone/>
            </a:pPr>
            <a:r>
              <a:rPr lang="fr-FR" sz="9600" dirty="0">
                <a:solidFill>
                  <a:srgbClr val="FF0000"/>
                </a:solidFill>
              </a:rPr>
              <a:t>Combien doit-il payer ?</a:t>
            </a:r>
            <a:r>
              <a:rPr lang="fr-FR" sz="175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</p:spTree>
  </p:cSld>
  <p:clrMapOvr>
    <a:masterClrMapping/>
  </p:clrMapOvr>
  <p:transition advTm="90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n°20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Quart de 800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</p:spTree>
  </p:cSld>
  <p:clrMapOvr>
    <a:masterClrMapping/>
  </p:clrMapOvr>
  <p:transition advTm="90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n°21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22 + 50 + 18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</p:spTree>
  </p:cSld>
  <p:clrMapOvr>
    <a:masterClrMapping/>
  </p:clrMapOvr>
  <p:transition advTm="90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n°22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1571612"/>
            <a:ext cx="7286644" cy="385765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>
              <a:buNone/>
            </a:pPr>
            <a:r>
              <a:rPr lang="fr-FR" sz="4800" dirty="0"/>
              <a:t>Maxime joue au jeu de l’oie. Il avance de 10 cases et arrive sur la case 46.</a:t>
            </a:r>
          </a:p>
          <a:p>
            <a:pPr>
              <a:buNone/>
            </a:pPr>
            <a:endParaRPr lang="fr-FR" sz="4800" dirty="0"/>
          </a:p>
          <a:p>
            <a:pPr>
              <a:buNone/>
            </a:pPr>
            <a:r>
              <a:rPr lang="fr-FR" sz="4800" dirty="0">
                <a:solidFill>
                  <a:srgbClr val="FF0000"/>
                </a:solidFill>
              </a:rPr>
              <a:t>De quelle case est-il parti ?</a:t>
            </a:r>
            <a:endParaRPr lang="fr-FR" sz="8800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</p:spTree>
  </p:cSld>
  <p:clrMapOvr>
    <a:masterClrMapping/>
  </p:clrMapOvr>
  <p:transition advTm="90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n°23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63 : 7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</p:spTree>
  </p:cSld>
  <p:clrMapOvr>
    <a:masterClrMapping/>
  </p:clrMapOvr>
  <p:transition advTm="90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/>
              <a:t>n°24</a:t>
            </a:r>
            <a:endParaRPr lang="fr-FR" sz="48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85000" lnSpcReduction="1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300 – 120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</p:spTree>
  </p:cSld>
  <p:clrMapOvr>
    <a:masterClrMapping/>
  </p:clrMapOvr>
  <p:transition advTm="90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43370"/>
          </a:xfrm>
        </p:spPr>
        <p:txBody>
          <a:bodyPr>
            <a:normAutofit/>
          </a:bodyPr>
          <a:lstStyle/>
          <a:p>
            <a:r>
              <a:rPr lang="fr-FR" dirty="0"/>
              <a:t>Attention on te laisse Une chance de te corriger en repassant les questions …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7 + 3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Double de 35=</a:t>
            </a:r>
            <a:r>
              <a:rPr lang="fr-FR" sz="12000" dirty="0"/>
              <a:t>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2000" dirty="0"/>
              <a:t>12 – 4 = </a:t>
            </a:r>
          </a:p>
          <a:p>
            <a:pPr algn="ctr">
              <a:buNone/>
            </a:pPr>
            <a:endParaRPr lang="fr-FR" sz="12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10 + 90 + 50=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2000" dirty="0"/>
              <a:t>12 – 4 = </a:t>
            </a:r>
          </a:p>
          <a:p>
            <a:pPr algn="ctr">
              <a:buNone/>
            </a:pPr>
            <a:endParaRPr lang="fr-FR" sz="12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10 + 90 + 50=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2000" dirty="0"/>
              <a:t>Double de 6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>
              <a:buNone/>
            </a:pPr>
            <a:r>
              <a:rPr lang="fr-FR" sz="3600" dirty="0">
                <a:solidFill>
                  <a:schemeClr val="tx2"/>
                </a:solidFill>
              </a:rPr>
              <a:t>Une fermière a 12 œufs. Elle veut les ranger dans des boîtes de 6 œufs.</a:t>
            </a:r>
          </a:p>
          <a:p>
            <a:pPr>
              <a:buNone/>
            </a:pPr>
            <a:endParaRPr lang="fr-FR" sz="1000" dirty="0"/>
          </a:p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Combien de boîtes lui faut-il ?</a:t>
            </a:r>
            <a:endParaRPr lang="fr-FR" sz="6600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15 – 10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62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Combien de fois 7 dans 42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8 + 5=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62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Combien de fois 6 dans 30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16 + 10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40000" lnSpcReduction="20000"/>
          </a:bodyPr>
          <a:lstStyle/>
          <a:p>
            <a:pPr>
              <a:buNone/>
            </a:pPr>
            <a:r>
              <a:rPr lang="fr-FR" sz="9600" dirty="0">
                <a:solidFill>
                  <a:schemeClr val="tx2"/>
                </a:solidFill>
              </a:rPr>
              <a:t>Dans notre école, il y a 90 élèves. Ce matin, il y a 25 absents.</a:t>
            </a:r>
          </a:p>
          <a:p>
            <a:pPr>
              <a:buNone/>
            </a:pPr>
            <a:endParaRPr lang="fr-FR" sz="9600" dirty="0"/>
          </a:p>
          <a:p>
            <a:pPr>
              <a:buNone/>
            </a:pPr>
            <a:r>
              <a:rPr lang="fr-FR" sz="9600" dirty="0">
                <a:solidFill>
                  <a:srgbClr val="FF0000"/>
                </a:solidFill>
              </a:rPr>
              <a:t>Combien y a-t-il d’enfants présents ?</a:t>
            </a:r>
            <a:endParaRPr lang="fr-FR" sz="17500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14 + 6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Quart de 40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12000" dirty="0"/>
              <a:t>Moitié de 20=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925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100 – 75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12000" dirty="0"/>
              <a:t>2 + 2 + 2 + 2=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Moitié de 50=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785950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20 – 7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>
              <a:buNone/>
            </a:pPr>
            <a:r>
              <a:rPr lang="fr-FR" sz="4000" dirty="0">
                <a:solidFill>
                  <a:schemeClr val="tx2"/>
                </a:solidFill>
              </a:rPr>
              <a:t>A la librairie, Prisca achète 7 paquets d’images à 5€ l’unité.</a:t>
            </a:r>
          </a:p>
          <a:p>
            <a:pPr>
              <a:buNone/>
            </a:pPr>
            <a:r>
              <a:rPr lang="fr-FR" sz="4000" dirty="0">
                <a:solidFill>
                  <a:srgbClr val="FF0000"/>
                </a:solidFill>
              </a:rPr>
              <a:t>Combien dépense-t-elle?</a:t>
            </a:r>
            <a:r>
              <a:rPr lang="fr-FR" sz="8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/>
              <a:t>10 + 10 + 5=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24 : 6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785950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12000" dirty="0"/>
              <a:t>Moitié de 24=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Triple de 25=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2000" dirty="0"/>
              <a:t>Double de 6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>
              <a:buNone/>
            </a:pPr>
            <a:r>
              <a:rPr lang="fr-FR" sz="3600" dirty="0">
                <a:solidFill>
                  <a:schemeClr val="tx2"/>
                </a:solidFill>
              </a:rPr>
              <a:t>Une fermière a 12 œufs. Elle veut les ranger dans des boîtes de 6 œufs.</a:t>
            </a:r>
          </a:p>
          <a:p>
            <a:pPr>
              <a:buNone/>
            </a:pPr>
            <a:endParaRPr lang="fr-FR" sz="1000" dirty="0"/>
          </a:p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Combien de boîtes lui faut-il ?</a:t>
            </a:r>
            <a:endParaRPr lang="fr-FR" sz="6600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2000264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20 – 9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Moitié de 90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785950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/>
              <a:t>Double de 7=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85000" lnSpcReduction="1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Triple de 8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fr-FR" sz="12000" dirty="0"/>
              <a:t>6 + 10 + 4=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62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Combien de fois 7 dans 35=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20 – 12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40000" lnSpcReduction="20000"/>
          </a:bodyPr>
          <a:lstStyle/>
          <a:p>
            <a:pPr>
              <a:buNone/>
            </a:pPr>
            <a:r>
              <a:rPr lang="fr-FR" sz="9600" dirty="0"/>
              <a:t>Dans sa tirelire, Simon n’a que des billets de 5€. En tout, il a 45€.</a:t>
            </a:r>
          </a:p>
          <a:p>
            <a:pPr>
              <a:buNone/>
            </a:pPr>
            <a:endParaRPr lang="fr-FR" sz="9600" dirty="0"/>
          </a:p>
          <a:p>
            <a:pPr>
              <a:buNone/>
            </a:pPr>
            <a:r>
              <a:rPr lang="fr-FR" sz="9600" dirty="0">
                <a:solidFill>
                  <a:srgbClr val="FF0000"/>
                </a:solidFill>
              </a:rPr>
              <a:t>Combien Simon a-t-il de billets ?</a:t>
            </a:r>
            <a:endParaRPr lang="fr-FR" sz="17500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C’est la fin du questionnaire pour les élèves de CP, CE1 et CLIS. </a:t>
            </a:r>
          </a:p>
        </p:txBody>
      </p:sp>
    </p:spTree>
  </p:cSld>
  <p:clrMapOvr>
    <a:masterClrMapping/>
  </p:clrMapOvr>
  <p:transition advTm="90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n°17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fr-FR" sz="9600" dirty="0">
                <a:solidFill>
                  <a:schemeClr val="tx2"/>
                </a:solidFill>
              </a:rPr>
              <a:t>500 – 250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</p:spTree>
  </p:cSld>
  <p:clrMapOvr>
    <a:masterClrMapping/>
  </p:clrMapOvr>
  <p:transition advTm="90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n°18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4 X 20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</p:spTree>
  </p:cSld>
  <p:clrMapOvr>
    <a:masterClrMapping/>
  </p:clrMapOvr>
  <p:transition advTm="90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n°19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1643050"/>
            <a:ext cx="7286644" cy="3714776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47500" lnSpcReduction="20000"/>
          </a:bodyPr>
          <a:lstStyle/>
          <a:p>
            <a:pPr>
              <a:buNone/>
            </a:pPr>
            <a:r>
              <a:rPr lang="fr-FR" sz="9600" dirty="0"/>
              <a:t>Une tablette de chocolat coûte 3€. Monsieur Gourmand achète 12 tablettes.</a:t>
            </a:r>
          </a:p>
          <a:p>
            <a:pPr>
              <a:buNone/>
            </a:pPr>
            <a:r>
              <a:rPr lang="fr-FR" sz="9600" dirty="0">
                <a:solidFill>
                  <a:srgbClr val="FF0000"/>
                </a:solidFill>
              </a:rPr>
              <a:t>Combien doit-il payer ?</a:t>
            </a:r>
            <a:r>
              <a:rPr lang="fr-FR" sz="175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</p:spTree>
  </p:cSld>
  <p:clrMapOvr>
    <a:masterClrMapping/>
  </p:clrMapOvr>
  <p:transition advTm="90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n°20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Quart de 800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</p:spTree>
  </p:cSld>
  <p:clrMapOvr>
    <a:masterClrMapping/>
  </p:clrMapOvr>
  <p:transition advTm="9000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n°21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22 + 50 + 18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</p:spTree>
  </p:cSld>
  <p:clrMapOvr>
    <a:masterClrMapping/>
  </p:clrMapOvr>
  <p:transition advTm="9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15 – 10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62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Combien de fois 7 dans 42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n°22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1571612"/>
            <a:ext cx="7286644" cy="385765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>
              <a:buNone/>
            </a:pPr>
            <a:r>
              <a:rPr lang="fr-FR" sz="4800" dirty="0"/>
              <a:t>Maxime joue au jeu de l’oie. Il avance de 10 cases et arrive sur la case 46.</a:t>
            </a:r>
          </a:p>
          <a:p>
            <a:pPr>
              <a:buNone/>
            </a:pPr>
            <a:endParaRPr lang="fr-FR" sz="4800" dirty="0"/>
          </a:p>
          <a:p>
            <a:pPr>
              <a:buNone/>
            </a:pPr>
            <a:r>
              <a:rPr lang="fr-FR" sz="4800" dirty="0">
                <a:solidFill>
                  <a:srgbClr val="FF0000"/>
                </a:solidFill>
              </a:rPr>
              <a:t>De quelle case est-il parti ?</a:t>
            </a:r>
            <a:endParaRPr lang="fr-FR" sz="8800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</p:spTree>
  </p:cSld>
  <p:clrMapOvr>
    <a:masterClrMapping/>
  </p:clrMapOvr>
  <p:transition advTm="9000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n°23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63 : 7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</p:spTree>
  </p:cSld>
  <p:clrMapOvr>
    <a:masterClrMapping/>
  </p:clrMapOvr>
  <p:transition advTm="9000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/>
              <a:t>n°24</a:t>
            </a:r>
            <a:endParaRPr lang="fr-FR" sz="48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85000" lnSpcReduction="1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300 – 120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</p:spTree>
  </p:cSld>
  <p:clrMapOvr>
    <a:masterClrMapping/>
  </p:clrMapOvr>
  <p:transition advTm="9000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615006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10700" dirty="0"/>
            </a:br>
            <a:r>
              <a:rPr lang="fr-FR" sz="10700" dirty="0"/>
              <a:t>C’est fini !!</a:t>
            </a:r>
            <a:br>
              <a:rPr lang="fr-FR" dirty="0"/>
            </a:br>
            <a:br>
              <a:rPr lang="fr-FR" dirty="0"/>
            </a:br>
            <a:r>
              <a:rPr lang="fr-FR" sz="4400" dirty="0"/>
              <a:t>Bravo à toutes les équipes.</a:t>
            </a:r>
            <a:br>
              <a:rPr lang="fr-FR" sz="4400" dirty="0"/>
            </a:br>
            <a:br>
              <a:rPr lang="fr-FR" sz="4400" dirty="0"/>
            </a:br>
            <a:br>
              <a:rPr lang="fr-FR" sz="4400" dirty="0"/>
            </a:br>
            <a:r>
              <a:rPr lang="fr-FR" sz="2700" b="1" dirty="0">
                <a:solidFill>
                  <a:srgbClr val="0070C0"/>
                </a:solidFill>
              </a:rPr>
              <a:t>Remettez  votre fiche réponse à un enseignant et retournez dans votre salle pour la suite…</a:t>
            </a:r>
            <a:br>
              <a:rPr lang="fr-FR" sz="2700" b="1" dirty="0">
                <a:solidFill>
                  <a:srgbClr val="0070C0"/>
                </a:solidFill>
              </a:rPr>
            </a:br>
            <a:br>
              <a:rPr lang="fr-FR" dirty="0">
                <a:solidFill>
                  <a:srgbClr val="0070C0"/>
                </a:solidFill>
              </a:rPr>
            </a:b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8 + 5=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62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Combien de fois 6 dans 30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16 + 10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40000" lnSpcReduction="20000"/>
          </a:bodyPr>
          <a:lstStyle/>
          <a:p>
            <a:pPr>
              <a:buNone/>
            </a:pPr>
            <a:r>
              <a:rPr lang="fr-FR" sz="9600" dirty="0">
                <a:solidFill>
                  <a:schemeClr val="tx2"/>
                </a:solidFill>
              </a:rPr>
              <a:t>Dans notre école, il y a 90 élèves. Ce matin, il y a 25 absents.</a:t>
            </a:r>
          </a:p>
          <a:p>
            <a:pPr>
              <a:buNone/>
            </a:pPr>
            <a:endParaRPr lang="fr-FR" sz="9600" dirty="0"/>
          </a:p>
          <a:p>
            <a:pPr>
              <a:buNone/>
            </a:pPr>
            <a:r>
              <a:rPr lang="fr-FR" sz="9600" dirty="0">
                <a:solidFill>
                  <a:srgbClr val="FF0000"/>
                </a:solidFill>
              </a:rPr>
              <a:t>Combien y a-t-il d’enfants présents ?</a:t>
            </a:r>
            <a:endParaRPr lang="fr-FR" sz="17500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14 + 6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Quart de 40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12000" dirty="0"/>
              <a:t>Moitié de 20=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925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100 – 75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000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1412</TotalTime>
  <Words>1047</Words>
  <Application>Microsoft Office PowerPoint</Application>
  <PresentationFormat>Affichage à l'écran (4:3)</PresentationFormat>
  <Paragraphs>238</Paragraphs>
  <Slides>53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53</vt:i4>
      </vt:variant>
    </vt:vector>
  </HeadingPairs>
  <TitlesOfParts>
    <vt:vector size="57" baseType="lpstr">
      <vt:lpstr>Franklin Gothic Book</vt:lpstr>
      <vt:lpstr>Franklin Gothic Medium</vt:lpstr>
      <vt:lpstr>Wingdings 2</vt:lpstr>
      <vt:lpstr>Promenade</vt:lpstr>
      <vt:lpstr>Rallye mathématiques : épreuve calcul et résolution problèmes</vt:lpstr>
      <vt:lpstr>n°1</vt:lpstr>
      <vt:lpstr>n°2</vt:lpstr>
      <vt:lpstr>n°3</vt:lpstr>
      <vt:lpstr>n°4</vt:lpstr>
      <vt:lpstr>n°5</vt:lpstr>
      <vt:lpstr>n°6</vt:lpstr>
      <vt:lpstr>n°7</vt:lpstr>
      <vt:lpstr>n°8</vt:lpstr>
      <vt:lpstr>n°9</vt:lpstr>
      <vt:lpstr>n°10</vt:lpstr>
      <vt:lpstr>n°11</vt:lpstr>
      <vt:lpstr>n°12</vt:lpstr>
      <vt:lpstr>n°13</vt:lpstr>
      <vt:lpstr>n°14</vt:lpstr>
      <vt:lpstr>n°15</vt:lpstr>
      <vt:lpstr>n°16</vt:lpstr>
      <vt:lpstr>Présentation PowerPoint</vt:lpstr>
      <vt:lpstr>n°17</vt:lpstr>
      <vt:lpstr>n°18</vt:lpstr>
      <vt:lpstr>n°19</vt:lpstr>
      <vt:lpstr>n°20</vt:lpstr>
      <vt:lpstr>n°21</vt:lpstr>
      <vt:lpstr>n°22</vt:lpstr>
      <vt:lpstr>n°23</vt:lpstr>
      <vt:lpstr>n°24</vt:lpstr>
      <vt:lpstr>Attention on te laisse Une chance de te corriger en repassant les questions …   </vt:lpstr>
      <vt:lpstr>n°1</vt:lpstr>
      <vt:lpstr>n°2</vt:lpstr>
      <vt:lpstr>n°3</vt:lpstr>
      <vt:lpstr>n°4</vt:lpstr>
      <vt:lpstr>n°5</vt:lpstr>
      <vt:lpstr>n°6</vt:lpstr>
      <vt:lpstr>n°7</vt:lpstr>
      <vt:lpstr>n°8</vt:lpstr>
      <vt:lpstr>n°9</vt:lpstr>
      <vt:lpstr>n°10</vt:lpstr>
      <vt:lpstr>n°11</vt:lpstr>
      <vt:lpstr>n°12</vt:lpstr>
      <vt:lpstr>n°13</vt:lpstr>
      <vt:lpstr>n°14</vt:lpstr>
      <vt:lpstr>n°15</vt:lpstr>
      <vt:lpstr>n°16</vt:lpstr>
      <vt:lpstr>Présentation PowerPoint</vt:lpstr>
      <vt:lpstr>n°17</vt:lpstr>
      <vt:lpstr>n°18</vt:lpstr>
      <vt:lpstr>n°19</vt:lpstr>
      <vt:lpstr>n°20</vt:lpstr>
      <vt:lpstr>n°21</vt:lpstr>
      <vt:lpstr>n°22</vt:lpstr>
      <vt:lpstr>n°23</vt:lpstr>
      <vt:lpstr>n°24</vt:lpstr>
      <vt:lpstr> C’est fini !!  Bravo à toutes les équipes.   Remettez  votre fiche réponse à un enseignant et retournez dans votre salle pour la suite…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Rallye mathématiques : épreuve calcul</dc:title>
  <cp:lastModifiedBy>mike DULCIO</cp:lastModifiedBy>
  <cp:revision>33</cp:revision>
  <dcterms:modified xsi:type="dcterms:W3CDTF">2017-02-07T03:42:41Z</dcterms:modified>
</cp:coreProperties>
</file>