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8" r:id="rId4"/>
    <p:sldId id="280" r:id="rId5"/>
    <p:sldId id="258" r:id="rId6"/>
    <p:sldId id="259" r:id="rId7"/>
    <p:sldId id="279" r:id="rId8"/>
    <p:sldId id="260" r:id="rId9"/>
    <p:sldId id="281" r:id="rId10"/>
    <p:sldId id="261" r:id="rId11"/>
    <p:sldId id="282" r:id="rId12"/>
    <p:sldId id="262" r:id="rId13"/>
    <p:sldId id="283" r:id="rId14"/>
    <p:sldId id="263" r:id="rId15"/>
    <p:sldId id="284" r:id="rId16"/>
    <p:sldId id="264" r:id="rId17"/>
    <p:sldId id="285" r:id="rId18"/>
    <p:sldId id="265" r:id="rId19"/>
    <p:sldId id="286" r:id="rId20"/>
    <p:sldId id="266" r:id="rId21"/>
    <p:sldId id="287" r:id="rId22"/>
    <p:sldId id="267" r:id="rId23"/>
    <p:sldId id="288" r:id="rId24"/>
    <p:sldId id="268" r:id="rId25"/>
    <p:sldId id="289" r:id="rId26"/>
    <p:sldId id="269" r:id="rId27"/>
    <p:sldId id="290" r:id="rId28"/>
    <p:sldId id="270" r:id="rId29"/>
    <p:sldId id="291" r:id="rId30"/>
    <p:sldId id="271" r:id="rId31"/>
    <p:sldId id="292" r:id="rId32"/>
    <p:sldId id="293" r:id="rId33"/>
    <p:sldId id="294" r:id="rId34"/>
    <p:sldId id="272" r:id="rId35"/>
    <p:sldId id="295" r:id="rId36"/>
    <p:sldId id="273" r:id="rId37"/>
    <p:sldId id="296" r:id="rId38"/>
    <p:sldId id="274" r:id="rId39"/>
    <p:sldId id="297" r:id="rId40"/>
    <p:sldId id="275" r:id="rId41"/>
    <p:sldId id="276" r:id="rId42"/>
    <p:sldId id="277" r:id="rId4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77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BE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06/02/2017</a:t>
            </a:fld>
            <a:endParaRPr lang="fr-BE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/>
              <a:t>Rallye mathématiques : épreuve calcul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Sois très attentif !!!!</a:t>
            </a:r>
          </a:p>
          <a:p>
            <a:r>
              <a:rPr lang="fr-FR" dirty="0"/>
              <a:t>Les élèves de CP , CE et CLIS ne répondent qu’aux 20 premiers calculs.</a:t>
            </a:r>
          </a:p>
          <a:p>
            <a:r>
              <a:rPr lang="fr-FR" dirty="0"/>
              <a:t>Les élèves de CM répondent  aux 40 calculs.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12 – 6 = </a:t>
            </a:r>
          </a:p>
        </p:txBody>
      </p:sp>
    </p:spTree>
  </p:cSld>
  <p:clrMapOvr>
    <a:masterClrMapping/>
  </p:clrMapOvr>
  <p:transition advTm="20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n°10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20 – 9 = </a:t>
            </a:r>
          </a:p>
        </p:txBody>
      </p:sp>
    </p:spTree>
    <p:extLst>
      <p:ext uri="{BB962C8B-B14F-4D97-AF65-F5344CB8AC3E}">
        <p14:creationId xmlns:p14="http://schemas.microsoft.com/office/powerpoint/2010/main" val="2914556298"/>
      </p:ext>
    </p:extLst>
  </p:cSld>
  <p:clrMapOvr>
    <a:masterClrMapping/>
  </p:clrMapOvr>
  <p:transition advTm="2000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n°11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7200" dirty="0"/>
              <a:t>Combien pour aller de </a:t>
            </a:r>
          </a:p>
          <a:p>
            <a:pPr algn="ctr">
              <a:buNone/>
            </a:pPr>
            <a:r>
              <a:rPr lang="fr-FR" sz="7200" dirty="0"/>
              <a:t>7 à 10  ?</a:t>
            </a:r>
          </a:p>
        </p:txBody>
      </p:sp>
    </p:spTree>
  </p:cSld>
  <p:clrMapOvr>
    <a:masterClrMapping/>
  </p:clrMapOvr>
  <p:transition advTm="2000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n°12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7200" dirty="0"/>
              <a:t>Combien pour reculer  de </a:t>
            </a:r>
          </a:p>
          <a:p>
            <a:pPr algn="ctr">
              <a:buNone/>
            </a:pPr>
            <a:r>
              <a:rPr lang="fr-FR" sz="7200" dirty="0"/>
              <a:t>10 à 5  ?</a:t>
            </a:r>
          </a:p>
        </p:txBody>
      </p:sp>
    </p:spTree>
    <p:extLst>
      <p:ext uri="{BB962C8B-B14F-4D97-AF65-F5344CB8AC3E}">
        <p14:creationId xmlns:p14="http://schemas.microsoft.com/office/powerpoint/2010/main" val="944299159"/>
      </p:ext>
    </p:extLst>
  </p:cSld>
  <p:clrMapOvr>
    <a:masterClrMapping/>
  </p:clrMapOvr>
  <p:transition advTm="2000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n°13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10 – 5 = </a:t>
            </a:r>
          </a:p>
        </p:txBody>
      </p:sp>
    </p:spTree>
  </p:cSld>
  <p:clrMapOvr>
    <a:masterClrMapping/>
  </p:clrMapOvr>
  <p:transition advTm="2000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n°14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20 – 13 = </a:t>
            </a:r>
          </a:p>
        </p:txBody>
      </p:sp>
    </p:spTree>
    <p:extLst>
      <p:ext uri="{BB962C8B-B14F-4D97-AF65-F5344CB8AC3E}">
        <p14:creationId xmlns:p14="http://schemas.microsoft.com/office/powerpoint/2010/main" val="3618809485"/>
      </p:ext>
    </p:extLst>
  </p:cSld>
  <p:clrMapOvr>
    <a:masterClrMapping/>
  </p:clrMapOvr>
  <p:transition advTm="2000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 / CLIS        Calcul n°15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3 + 7 + 1= </a:t>
            </a:r>
          </a:p>
        </p:txBody>
      </p:sp>
    </p:spTree>
  </p:cSld>
  <p:clrMapOvr>
    <a:masterClrMapping/>
  </p:clrMapOvr>
  <p:transition advTm="2000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 / CLIS        Calcul n°16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8 + 9 + 2= </a:t>
            </a:r>
          </a:p>
        </p:txBody>
      </p:sp>
    </p:spTree>
    <p:extLst>
      <p:ext uri="{BB962C8B-B14F-4D97-AF65-F5344CB8AC3E}">
        <p14:creationId xmlns:p14="http://schemas.microsoft.com/office/powerpoint/2010/main" val="1735303958"/>
      </p:ext>
    </p:extLst>
  </p:cSld>
  <p:clrMapOvr>
    <a:masterClrMapping/>
  </p:clrMapOvr>
  <p:transition advTm="2000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n°17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5 + 3 + 2= </a:t>
            </a:r>
          </a:p>
        </p:txBody>
      </p:sp>
    </p:spTree>
  </p:cSld>
  <p:clrMapOvr>
    <a:masterClrMapping/>
  </p:clrMapOvr>
  <p:transition advTm="2000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n°18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10 + 4 + 6= </a:t>
            </a:r>
          </a:p>
        </p:txBody>
      </p:sp>
    </p:spTree>
    <p:extLst>
      <p:ext uri="{BB962C8B-B14F-4D97-AF65-F5344CB8AC3E}">
        <p14:creationId xmlns:p14="http://schemas.microsoft.com/office/powerpoint/2010/main" val="1698461133"/>
      </p:ext>
    </p:extLst>
  </p:cSld>
  <p:clrMapOvr>
    <a:masterClrMapping/>
  </p:clrMapOvr>
  <p:transition advTm="20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10 – 6 = </a:t>
            </a:r>
          </a:p>
        </p:txBody>
      </p:sp>
    </p:spTree>
  </p:cSld>
  <p:clrMapOvr>
    <a:masterClrMapping/>
  </p:clrMapOvr>
  <p:transition advTm="2000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n°19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20 – 10 = </a:t>
            </a:r>
          </a:p>
        </p:txBody>
      </p:sp>
    </p:spTree>
  </p:cSld>
  <p:clrMapOvr>
    <a:masterClrMapping/>
  </p:clrMapOvr>
  <p:transition advTm="2000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n°20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20 – 9 = </a:t>
            </a:r>
          </a:p>
        </p:txBody>
      </p:sp>
    </p:spTree>
    <p:extLst>
      <p:ext uri="{BB962C8B-B14F-4D97-AF65-F5344CB8AC3E}">
        <p14:creationId xmlns:p14="http://schemas.microsoft.com/office/powerpoint/2010/main" val="2096583970"/>
      </p:ext>
    </p:extLst>
  </p:cSld>
  <p:clrMapOvr>
    <a:masterClrMapping/>
  </p:clrMapOvr>
  <p:transition advTm="2000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n°21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50 – 20 = </a:t>
            </a:r>
          </a:p>
        </p:txBody>
      </p:sp>
    </p:spTree>
  </p:cSld>
  <p:clrMapOvr>
    <a:masterClrMapping/>
  </p:clrMapOvr>
  <p:transition advTm="2000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n°22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100 – 75 = </a:t>
            </a:r>
          </a:p>
        </p:txBody>
      </p:sp>
    </p:spTree>
    <p:extLst>
      <p:ext uri="{BB962C8B-B14F-4D97-AF65-F5344CB8AC3E}">
        <p14:creationId xmlns:p14="http://schemas.microsoft.com/office/powerpoint/2010/main" val="2882776738"/>
      </p:ext>
    </p:extLst>
  </p:cSld>
  <p:clrMapOvr>
    <a:masterClrMapping/>
  </p:clrMapOvr>
  <p:transition advTm="2000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n°23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Double de 24 = </a:t>
            </a:r>
          </a:p>
        </p:txBody>
      </p:sp>
    </p:spTree>
  </p:cSld>
  <p:clrMapOvr>
    <a:masterClrMapping/>
  </p:clrMapOvr>
  <p:transition advTm="2000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n°24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Moitié de 90 = </a:t>
            </a:r>
          </a:p>
        </p:txBody>
      </p:sp>
    </p:spTree>
    <p:extLst>
      <p:ext uri="{BB962C8B-B14F-4D97-AF65-F5344CB8AC3E}">
        <p14:creationId xmlns:p14="http://schemas.microsoft.com/office/powerpoint/2010/main" val="3297321758"/>
      </p:ext>
    </p:extLst>
  </p:cSld>
  <p:clrMapOvr>
    <a:masterClrMapping/>
  </p:clrMapOvr>
  <p:transition advTm="2000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n°25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150 + 25 = </a:t>
            </a:r>
          </a:p>
        </p:txBody>
      </p:sp>
    </p:spTree>
  </p:cSld>
  <p:clrMapOvr>
    <a:masterClrMapping/>
  </p:clrMapOvr>
  <p:transition advTm="2000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n°26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125 + 275 = </a:t>
            </a:r>
          </a:p>
        </p:txBody>
      </p:sp>
    </p:spTree>
    <p:extLst>
      <p:ext uri="{BB962C8B-B14F-4D97-AF65-F5344CB8AC3E}">
        <p14:creationId xmlns:p14="http://schemas.microsoft.com/office/powerpoint/2010/main" val="4188296670"/>
      </p:ext>
    </p:extLst>
  </p:cSld>
  <p:clrMapOvr>
    <a:masterClrMapping/>
  </p:clrMapOvr>
  <p:transition advTm="2000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n°27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Triple de 15= </a:t>
            </a:r>
          </a:p>
        </p:txBody>
      </p:sp>
    </p:spTree>
  </p:cSld>
  <p:clrMapOvr>
    <a:masterClrMapping/>
  </p:clrMapOvr>
  <p:transition advTm="20000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n°28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Triple de 120= </a:t>
            </a:r>
          </a:p>
        </p:txBody>
      </p:sp>
    </p:spTree>
    <p:extLst>
      <p:ext uri="{BB962C8B-B14F-4D97-AF65-F5344CB8AC3E}">
        <p14:creationId xmlns:p14="http://schemas.microsoft.com/office/powerpoint/2010/main" val="98235304"/>
      </p:ext>
    </p:extLst>
  </p:cSld>
  <p:clrMapOvr>
    <a:masterClrMapping/>
  </p:clrMapOvr>
  <p:transition advTm="2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7200" dirty="0"/>
              <a:t>Combien pour aller de </a:t>
            </a:r>
          </a:p>
          <a:p>
            <a:pPr algn="ctr">
              <a:buNone/>
            </a:pPr>
            <a:r>
              <a:rPr lang="fr-FR" sz="7200" dirty="0"/>
              <a:t>2 à 10  ?</a:t>
            </a:r>
          </a:p>
        </p:txBody>
      </p:sp>
    </p:spTree>
    <p:extLst>
      <p:ext uri="{BB962C8B-B14F-4D97-AF65-F5344CB8AC3E}">
        <p14:creationId xmlns:p14="http://schemas.microsoft.com/office/powerpoint/2010/main" val="381429093"/>
      </p:ext>
    </p:extLst>
  </p:cSld>
  <p:clrMapOvr>
    <a:masterClrMapping/>
  </p:clrMapOvr>
  <p:transition advTm="20000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n°29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9 X 6 = </a:t>
            </a:r>
          </a:p>
        </p:txBody>
      </p:sp>
    </p:spTree>
  </p:cSld>
  <p:clrMapOvr>
    <a:masterClrMapping/>
  </p:clrMapOvr>
  <p:transition advTm="20000"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n°30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7 X 8 = </a:t>
            </a:r>
          </a:p>
        </p:txBody>
      </p:sp>
    </p:spTree>
    <p:extLst>
      <p:ext uri="{BB962C8B-B14F-4D97-AF65-F5344CB8AC3E}">
        <p14:creationId xmlns:p14="http://schemas.microsoft.com/office/powerpoint/2010/main" val="3992204970"/>
      </p:ext>
    </p:extLst>
  </p:cSld>
  <p:clrMapOvr>
    <a:masterClrMapping/>
  </p:clrMapOvr>
  <p:transition advTm="20000"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n°31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63 : 7 = </a:t>
            </a:r>
          </a:p>
        </p:txBody>
      </p:sp>
    </p:spTree>
    <p:extLst>
      <p:ext uri="{BB962C8B-B14F-4D97-AF65-F5344CB8AC3E}">
        <p14:creationId xmlns:p14="http://schemas.microsoft.com/office/powerpoint/2010/main" val="2315753819"/>
      </p:ext>
    </p:extLst>
  </p:cSld>
  <p:clrMapOvr>
    <a:masterClrMapping/>
  </p:clrMapOvr>
  <p:transition advTm="20000"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n°32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Combien de fois 6 dans 54 ? </a:t>
            </a:r>
          </a:p>
        </p:txBody>
      </p:sp>
    </p:spTree>
    <p:extLst>
      <p:ext uri="{BB962C8B-B14F-4D97-AF65-F5344CB8AC3E}">
        <p14:creationId xmlns:p14="http://schemas.microsoft.com/office/powerpoint/2010/main" val="38486990"/>
      </p:ext>
    </p:extLst>
  </p:cSld>
  <p:clrMapOvr>
    <a:masterClrMapping/>
  </p:clrMapOvr>
  <p:transition advTm="20000"/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n°33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Tiers de 27= </a:t>
            </a:r>
          </a:p>
        </p:txBody>
      </p:sp>
    </p:spTree>
  </p:cSld>
  <p:clrMapOvr>
    <a:masterClrMapping/>
  </p:clrMapOvr>
  <p:transition advTm="20000"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n°34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Tiers de 330= </a:t>
            </a:r>
          </a:p>
        </p:txBody>
      </p:sp>
    </p:spTree>
    <p:extLst>
      <p:ext uri="{BB962C8B-B14F-4D97-AF65-F5344CB8AC3E}">
        <p14:creationId xmlns:p14="http://schemas.microsoft.com/office/powerpoint/2010/main" val="1429216413"/>
      </p:ext>
    </p:extLst>
  </p:cSld>
  <p:clrMapOvr>
    <a:masterClrMapping/>
  </p:clrMapOvr>
  <p:transition advTm="20000"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n°35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Quart de 200 = </a:t>
            </a:r>
          </a:p>
        </p:txBody>
      </p:sp>
    </p:spTree>
  </p:cSld>
  <p:clrMapOvr>
    <a:masterClrMapping/>
  </p:clrMapOvr>
  <p:transition advTm="20000"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n°36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Quart de 448 = </a:t>
            </a:r>
          </a:p>
        </p:txBody>
      </p:sp>
    </p:spTree>
    <p:extLst>
      <p:ext uri="{BB962C8B-B14F-4D97-AF65-F5344CB8AC3E}">
        <p14:creationId xmlns:p14="http://schemas.microsoft.com/office/powerpoint/2010/main" val="1072059480"/>
      </p:ext>
    </p:extLst>
  </p:cSld>
  <p:clrMapOvr>
    <a:masterClrMapping/>
  </p:clrMapOvr>
  <p:transition advTm="20000"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n°37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50 + 18 + 50 = </a:t>
            </a:r>
          </a:p>
        </p:txBody>
      </p:sp>
    </p:spTree>
  </p:cSld>
  <p:clrMapOvr>
    <a:masterClrMapping/>
  </p:clrMapOvr>
  <p:transition advTm="20000"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n°38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125 + 56 + 75 = </a:t>
            </a:r>
          </a:p>
        </p:txBody>
      </p:sp>
    </p:spTree>
    <p:extLst>
      <p:ext uri="{BB962C8B-B14F-4D97-AF65-F5344CB8AC3E}">
        <p14:creationId xmlns:p14="http://schemas.microsoft.com/office/powerpoint/2010/main" val="2155825926"/>
      </p:ext>
    </p:extLst>
  </p:cSld>
  <p:clrMapOvr>
    <a:masterClrMapping/>
  </p:clrMapOvr>
  <p:transition advTm="20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9 + 5 = </a:t>
            </a:r>
          </a:p>
        </p:txBody>
      </p:sp>
    </p:spTree>
    <p:extLst>
      <p:ext uri="{BB962C8B-B14F-4D97-AF65-F5344CB8AC3E}">
        <p14:creationId xmlns:p14="http://schemas.microsoft.com/office/powerpoint/2010/main" val="3910570776"/>
      </p:ext>
    </p:extLst>
  </p:cSld>
  <p:clrMapOvr>
    <a:masterClrMapping/>
  </p:clrMapOvr>
  <p:transition advTm="20000"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n°39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255 + 45 + 125  = </a:t>
            </a:r>
          </a:p>
        </p:txBody>
      </p:sp>
    </p:spTree>
  </p:cSld>
  <p:clrMapOvr>
    <a:masterClrMapping/>
  </p:clrMapOvr>
  <p:transition advTm="20000"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CE2 / CM        Calcul n°40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Combien pour reculer de 1000 à 125 = </a:t>
            </a:r>
          </a:p>
        </p:txBody>
      </p:sp>
    </p:spTree>
  </p:cSld>
  <p:clrMapOvr>
    <a:masterClrMapping/>
  </p:clrMapOvr>
  <p:transition advTm="20000"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4043370"/>
          </a:xfrm>
        </p:spPr>
        <p:txBody>
          <a:bodyPr>
            <a:normAutofit/>
          </a:bodyPr>
          <a:lstStyle/>
          <a:p>
            <a:r>
              <a:rPr lang="fr-FR" dirty="0"/>
              <a:t>Attention on te laisse Une chance de vérifier tes calculs …</a:t>
            </a:r>
            <a:br>
              <a:rPr lang="fr-FR" dirty="0"/>
            </a:br>
            <a:br>
              <a:rPr lang="fr-FR" dirty="0"/>
            </a:br>
            <a:br>
              <a:rPr lang="fr-FR" dirty="0"/>
            </a:br>
            <a:r>
              <a:rPr lang="fr-FR" dirty="0"/>
              <a:t>(Remettre le diaporama au début</a:t>
            </a:r>
            <a:r>
              <a:rPr lang="fr-FR" cap="none" dirty="0"/>
              <a:t>)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Calcul n°4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Double de 5= </a:t>
            </a:r>
          </a:p>
        </p:txBody>
      </p:sp>
    </p:spTree>
  </p:cSld>
  <p:clrMapOvr>
    <a:masterClrMapping/>
  </p:clrMapOvr>
  <p:transition advTm="2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n°5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Moitié de 8= </a:t>
            </a:r>
          </a:p>
        </p:txBody>
      </p:sp>
    </p:spTree>
  </p:cSld>
  <p:clrMapOvr>
    <a:masterClrMapping/>
  </p:clrMapOvr>
  <p:transition advTm="20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Calcul n°6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Double de 8= </a:t>
            </a:r>
          </a:p>
        </p:txBody>
      </p:sp>
    </p:spTree>
    <p:extLst>
      <p:ext uri="{BB962C8B-B14F-4D97-AF65-F5344CB8AC3E}">
        <p14:creationId xmlns:p14="http://schemas.microsoft.com/office/powerpoint/2010/main" val="312085465"/>
      </p:ext>
    </p:extLst>
  </p:cSld>
  <p:clrMapOvr>
    <a:masterClrMapping/>
  </p:clrMapOvr>
  <p:transition advTm="20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n°7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8 + 5 = </a:t>
            </a:r>
          </a:p>
        </p:txBody>
      </p:sp>
    </p:spTree>
  </p:cSld>
  <p:clrMapOvr>
    <a:masterClrMapping/>
  </p:clrMapOvr>
  <p:transition advTm="20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/>
              <a:t>CP / CE/CLIS        Calcul n°8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fr-FR" dirty="0"/>
          </a:p>
          <a:p>
            <a:pPr algn="ctr">
              <a:buNone/>
            </a:pPr>
            <a:endParaRPr lang="fr-FR" dirty="0"/>
          </a:p>
          <a:p>
            <a:pPr algn="ctr">
              <a:buNone/>
            </a:pPr>
            <a:r>
              <a:rPr lang="fr-FR" sz="12000" dirty="0"/>
              <a:t>6 + 9 = </a:t>
            </a:r>
          </a:p>
        </p:txBody>
      </p:sp>
    </p:spTree>
    <p:extLst>
      <p:ext uri="{BB962C8B-B14F-4D97-AF65-F5344CB8AC3E}">
        <p14:creationId xmlns:p14="http://schemas.microsoft.com/office/powerpoint/2010/main" val="3601792438"/>
      </p:ext>
    </p:extLst>
  </p:cSld>
  <p:clrMapOvr>
    <a:masterClrMapping/>
  </p:clrMapOvr>
  <p:transition advTm="20000"/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95</TotalTime>
  <Words>557</Words>
  <Application>Microsoft Office PowerPoint</Application>
  <PresentationFormat>Affichage à l'écran (4:3)</PresentationFormat>
  <Paragraphs>165</Paragraphs>
  <Slides>42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42</vt:i4>
      </vt:variant>
    </vt:vector>
  </HeadingPairs>
  <TitlesOfParts>
    <vt:vector size="46" baseType="lpstr">
      <vt:lpstr>Franklin Gothic Book</vt:lpstr>
      <vt:lpstr>Franklin Gothic Medium</vt:lpstr>
      <vt:lpstr>Wingdings 2</vt:lpstr>
      <vt:lpstr>Promenade</vt:lpstr>
      <vt:lpstr>Rallye mathématiques : épreuve calcul</vt:lpstr>
      <vt:lpstr>CP / CE/CLIS        Calcul n°1</vt:lpstr>
      <vt:lpstr>CP / CE/CLIS        Calcul n°2</vt:lpstr>
      <vt:lpstr>CP / CE/CLIS        Calcul n°3</vt:lpstr>
      <vt:lpstr>CP / CE/CLIS      Calcul n°4</vt:lpstr>
      <vt:lpstr>CP / CE/CLIS        Calcul n°5</vt:lpstr>
      <vt:lpstr>CP / CE/CLIS      Calcul n°6</vt:lpstr>
      <vt:lpstr>CP / CE/CLIS        Calcul n°7</vt:lpstr>
      <vt:lpstr>CP / CE/CLIS        Calcul n°8</vt:lpstr>
      <vt:lpstr>CP / CE/CLIS        Calcul n°9</vt:lpstr>
      <vt:lpstr>CP / CE/CLIS        Calcul n°10</vt:lpstr>
      <vt:lpstr>CP / CE/CLIS        Calcul n°11</vt:lpstr>
      <vt:lpstr>CP / CE/CLIS        Calcul n°12</vt:lpstr>
      <vt:lpstr>CP / CE/CLIS        Calcul n°13</vt:lpstr>
      <vt:lpstr>CP / CE/CLIS        Calcul n°14</vt:lpstr>
      <vt:lpstr>CP / CE / CLIS        Calcul n°15</vt:lpstr>
      <vt:lpstr>CP / CE / CLIS        Calcul n°16</vt:lpstr>
      <vt:lpstr>CP / CE/CLIS        Calcul n°17</vt:lpstr>
      <vt:lpstr>CP / CE/CLIS        Calcul n°18</vt:lpstr>
      <vt:lpstr>CP / CE/CLIS        Calcul n°19</vt:lpstr>
      <vt:lpstr>CP / CE/CLIS        Calcul n°20</vt:lpstr>
      <vt:lpstr>CE2 / CM        Calcul n°21</vt:lpstr>
      <vt:lpstr>CE2 / CM        Calcul n°22</vt:lpstr>
      <vt:lpstr>CE2 / CM        Calcul n°23</vt:lpstr>
      <vt:lpstr>CE2 / CM        Calcul n°24</vt:lpstr>
      <vt:lpstr>CE2 / CM        Calcul n°25</vt:lpstr>
      <vt:lpstr>CE2 / CM        Calcul n°26</vt:lpstr>
      <vt:lpstr>CE2 / CM        Calcul n°27</vt:lpstr>
      <vt:lpstr>CE2 / CM        Calcul n°28</vt:lpstr>
      <vt:lpstr>CE2 / CM        Calcul n°29</vt:lpstr>
      <vt:lpstr>CE2 / CM        Calcul n°30</vt:lpstr>
      <vt:lpstr>CE2 / CM        Calcul n°31</vt:lpstr>
      <vt:lpstr>CE2 / CM        Calcul n°32</vt:lpstr>
      <vt:lpstr>CE2 / CM        Calcul n°33</vt:lpstr>
      <vt:lpstr>CE2 / CM        Calcul n°34</vt:lpstr>
      <vt:lpstr>CE2 / CM        Calcul n°35</vt:lpstr>
      <vt:lpstr>CE2 / CM        Calcul n°36</vt:lpstr>
      <vt:lpstr>CE2 / CM        Calcul n°37</vt:lpstr>
      <vt:lpstr>CE2 / CM        Calcul n°38</vt:lpstr>
      <vt:lpstr>CE2 / CM        Calcul n°39</vt:lpstr>
      <vt:lpstr>CE2 / CM        Calcul n°40</vt:lpstr>
      <vt:lpstr>Attention on te laisse Une chance de vérifier tes calculs …   (Remettre le diaporama au début)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Rallye mathématiques : épreuve calcul</dc:title>
  <cp:lastModifiedBy>mike DULCIO</cp:lastModifiedBy>
  <cp:revision>17</cp:revision>
  <dcterms:modified xsi:type="dcterms:W3CDTF">2017-02-06T14:19:46Z</dcterms:modified>
</cp:coreProperties>
</file>