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80" r:id="rId5"/>
    <p:sldId id="258" r:id="rId6"/>
    <p:sldId id="259" r:id="rId7"/>
    <p:sldId id="279" r:id="rId8"/>
    <p:sldId id="260" r:id="rId9"/>
    <p:sldId id="281" r:id="rId10"/>
    <p:sldId id="261" r:id="rId11"/>
    <p:sldId id="282" r:id="rId12"/>
    <p:sldId id="262" r:id="rId13"/>
    <p:sldId id="283" r:id="rId14"/>
    <p:sldId id="263" r:id="rId15"/>
    <p:sldId id="284" r:id="rId16"/>
    <p:sldId id="264" r:id="rId17"/>
    <p:sldId id="285" r:id="rId18"/>
    <p:sldId id="265" r:id="rId19"/>
    <p:sldId id="286" r:id="rId20"/>
    <p:sldId id="266" r:id="rId21"/>
    <p:sldId id="287" r:id="rId22"/>
    <p:sldId id="267" r:id="rId23"/>
    <p:sldId id="288" r:id="rId24"/>
    <p:sldId id="268" r:id="rId25"/>
    <p:sldId id="289" r:id="rId26"/>
    <p:sldId id="269" r:id="rId27"/>
    <p:sldId id="290" r:id="rId28"/>
    <p:sldId id="270" r:id="rId29"/>
    <p:sldId id="291" r:id="rId30"/>
    <p:sldId id="271" r:id="rId31"/>
    <p:sldId id="292" r:id="rId32"/>
    <p:sldId id="293" r:id="rId33"/>
    <p:sldId id="294" r:id="rId34"/>
    <p:sldId id="272" r:id="rId35"/>
    <p:sldId id="295" r:id="rId36"/>
    <p:sldId id="273" r:id="rId37"/>
    <p:sldId id="296" r:id="rId38"/>
    <p:sldId id="274" r:id="rId39"/>
    <p:sldId id="297" r:id="rId40"/>
    <p:sldId id="275" r:id="rId41"/>
    <p:sldId id="276" r:id="rId42"/>
    <p:sldId id="277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7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Rallye mathématiques : épreuve calcul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Sois très attentif !!!!</a:t>
            </a:r>
          </a:p>
          <a:p>
            <a:r>
              <a:rPr lang="fr-FR" dirty="0"/>
              <a:t>Les élèves de CP , CE et CLIS ne répondent qu’aux 20 premiers calculs.</a:t>
            </a:r>
          </a:p>
          <a:p>
            <a:r>
              <a:rPr lang="fr-FR" dirty="0"/>
              <a:t>Les élèves de CM répondent  aux 40 calculs.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12 – 6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9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45562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85973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7200" dirty="0"/>
              <a:t>Combien pour aller de </a:t>
            </a:r>
          </a:p>
          <a:p>
            <a:pPr algn="ctr">
              <a:buNone/>
            </a:pPr>
            <a:r>
              <a:rPr lang="fr-FR" sz="7200" dirty="0"/>
              <a:t>7 à 10  ?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7200" dirty="0"/>
              <a:t>Combien pour reculer  de </a:t>
            </a:r>
          </a:p>
          <a:p>
            <a:pPr algn="ctr">
              <a:buNone/>
            </a:pPr>
            <a:r>
              <a:rPr lang="fr-FR" sz="7200" dirty="0"/>
              <a:t>10 à 5  ?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42991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– 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13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88094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 / CLIS        Calcul 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3 + 7 + 1=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 / CLIS        Calcul 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8 + 9 + 2=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53039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 + 3 + 2=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+ 4 + 6=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846113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– 6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10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9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658397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50 – 20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100 – 75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27767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24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Moitié de 90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73217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150 + 25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125 + 275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829667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Triple de 15=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3035" y="1311627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Triple de 120=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2353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311627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7200" dirty="0"/>
              <a:t>Combien pour aller de </a:t>
            </a:r>
          </a:p>
          <a:p>
            <a:pPr algn="ctr">
              <a:buNone/>
            </a:pPr>
            <a:r>
              <a:rPr lang="fr-FR" sz="7200" dirty="0"/>
              <a:t>2 à 10  ?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290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321566"/>
            <a:ext cx="8686800" cy="4525963"/>
          </a:xfrm>
        </p:spPr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9 X 6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7 X 8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20497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63 : 7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57538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Combien de fois 6 dans 54 ?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869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Tiers de 27=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Tiers de 330=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921641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Quart de 200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Quart de 448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20594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50 + 18 + 50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125 + 56 + 75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58259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9 + 5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05707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255 + 45 + 125 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n°40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5753" y="1301688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Combien pour reculer de 1000 à 125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r>
              <a:rPr lang="fr-FR" dirty="0"/>
              <a:t>Attention on te laisse Une chance de vérifier tes calculs …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(Remettre le diaporama au début</a:t>
            </a:r>
            <a:r>
              <a:rPr lang="fr-FR" cap="none" dirty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Calcul 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5=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Moitié de 8=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Calcul 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8=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08546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8 + 5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6 + 9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30 secondes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17924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</TotalTime>
  <Words>637</Words>
  <Application>Microsoft Office PowerPoint</Application>
  <PresentationFormat>Affichage à l'écran (4:3)</PresentationFormat>
  <Paragraphs>205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7" baseType="lpstr">
      <vt:lpstr>Arial</vt:lpstr>
      <vt:lpstr>Franklin Gothic Book</vt:lpstr>
      <vt:lpstr>Franklin Gothic Medium</vt:lpstr>
      <vt:lpstr>Wingdings 2</vt:lpstr>
      <vt:lpstr>Promenade</vt:lpstr>
      <vt:lpstr>Rallye mathématiques : épreuve calcul</vt:lpstr>
      <vt:lpstr>CP / CE/CLIS        Calcul n°1</vt:lpstr>
      <vt:lpstr>CP / CE/CLIS        Calcul n°2</vt:lpstr>
      <vt:lpstr>CP / CE/CLIS        Calcul n°3</vt:lpstr>
      <vt:lpstr>CP / CE/CLIS      Calcul n°4</vt:lpstr>
      <vt:lpstr>CP / CE/CLIS        Calcul n°5</vt:lpstr>
      <vt:lpstr>CP / CE/CLIS      Calcul n°6</vt:lpstr>
      <vt:lpstr>CP / CE/CLIS        Calcul n°7</vt:lpstr>
      <vt:lpstr>CP / CE/CLIS        Calcul n°8</vt:lpstr>
      <vt:lpstr>CP / CE/CLIS        Calcul n°9</vt:lpstr>
      <vt:lpstr>CP / CE/CLIS        Calcul n°10</vt:lpstr>
      <vt:lpstr>CP / CE/CLIS        Calcul n°11</vt:lpstr>
      <vt:lpstr>CP / CE/CLIS        Calcul n°12</vt:lpstr>
      <vt:lpstr>CP / CE/CLIS        Calcul n°13</vt:lpstr>
      <vt:lpstr>CP / CE/CLIS        Calcul n°14</vt:lpstr>
      <vt:lpstr>CP / CE / CLIS        Calcul n°15</vt:lpstr>
      <vt:lpstr>CP / CE / CLIS        Calcul n°16</vt:lpstr>
      <vt:lpstr>CP / CE/CLIS        Calcul n°17</vt:lpstr>
      <vt:lpstr>CP / CE/CLIS        Calcul n°18</vt:lpstr>
      <vt:lpstr>CP / CE/CLIS        Calcul n°19</vt:lpstr>
      <vt:lpstr>CP / CE/CLIS        Calcul n°20</vt:lpstr>
      <vt:lpstr>CE2 / CM        Calcul n°21</vt:lpstr>
      <vt:lpstr>CE2 / CM        Calcul n°22</vt:lpstr>
      <vt:lpstr>CE2 / CM        Calcul n°23</vt:lpstr>
      <vt:lpstr>CE2 / CM        Calcul n°24</vt:lpstr>
      <vt:lpstr>CE2 / CM        Calcul n°25</vt:lpstr>
      <vt:lpstr>CE2 / CM        Calcul n°26</vt:lpstr>
      <vt:lpstr>CE2 / CM        Calcul n°27</vt:lpstr>
      <vt:lpstr>CE2 / CM        Calcul n°28</vt:lpstr>
      <vt:lpstr>CE2 / CM        Calcul n°29</vt:lpstr>
      <vt:lpstr>CE2 / CM        Calcul n°30</vt:lpstr>
      <vt:lpstr>CE2 / CM        Calcul n°31</vt:lpstr>
      <vt:lpstr>CE2 / CM        Calcul n°32</vt:lpstr>
      <vt:lpstr>CE2 / CM        Calcul n°33</vt:lpstr>
      <vt:lpstr>CE2 / CM        Calcul n°34</vt:lpstr>
      <vt:lpstr>CE2 / CM        Calcul n°35</vt:lpstr>
      <vt:lpstr>CE2 / CM        Calcul n°36</vt:lpstr>
      <vt:lpstr>CE2 / CM        Calcul n°37</vt:lpstr>
      <vt:lpstr>CE2 / CM        Calcul n°38</vt:lpstr>
      <vt:lpstr>CE2 / CM        Calcul n°39</vt:lpstr>
      <vt:lpstr>CE2 / CM        Calcul n°40</vt:lpstr>
      <vt:lpstr>Attention on te laisse Une chance de vérifier tes calculs …   (Remettre le diaporama au début)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Rallye mathématiques : épreuve calcul</dc:title>
  <cp:lastModifiedBy>mike DULCIO</cp:lastModifiedBy>
  <cp:revision>19</cp:revision>
  <dcterms:modified xsi:type="dcterms:W3CDTF">2017-02-06T22:27:23Z</dcterms:modified>
</cp:coreProperties>
</file>